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59" r:id="rId6"/>
    <p:sldId id="2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01FF"/>
    <a:srgbClr val="B651E0"/>
    <a:srgbClr val="D200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10" y="6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4F393-CF23-EC2F-5A3F-9EDA82388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C3527E-45D0-58CA-F84B-A59722B33E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A79CC-1A91-3A0D-0FF5-D8E0DDFDA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934E9-66C5-455F-A7E4-F2BCE7C7F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5776C-619A-1EFE-33AC-8A054FF39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403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5D20-11F8-21AD-E714-0FE3DDCD5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D0E56-CCE0-886F-2D69-7ACD67F81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4C131-216F-1092-83BD-CD4444859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AF445-F074-AF01-91C3-80CF2E050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7A5E2-D1FB-9593-0A69-FE80E56B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3836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F3FCD7-C866-C7A2-F282-F9A5F1AF3B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47A685-4679-755C-2FDB-83C14B406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9999B-C513-E724-1214-477A694D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64793-9D06-464A-E60C-B2D6D6001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68F75-7E31-6E7A-643E-B6D0B341B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1860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52D23-08A7-CDDC-5714-57FBABF07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851CF-DE79-C4F3-4B32-D2C790DD3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CEBF2-22C4-DEA5-7CA9-B341E65D8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19460-6A60-91E6-C461-62F4BF9D4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4ACAA-2AD2-0B1B-A20A-A9E4C9776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9634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F5B25-2A71-A6DC-0DAF-AB7C8ADF3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291259-2A87-C9E3-BC18-FFB3403FC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52029-A050-FCCC-D9AA-F414C0860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A9ACD-B7CE-39AD-A90F-589851529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EA19B-89CD-CDD1-CF9C-43F35D61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9165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7BA60-B59B-51D1-940B-474103EB3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BD129-8991-B78C-5A80-F207B89C2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E6561-2873-D737-0952-24AF6BF17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0DB04A-BEE1-3ECC-9E02-0CA6D263A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090846-55DA-3D03-9E5A-1C56749F1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94EB1-9E6F-8C9C-0CF8-DF25154BF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2288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5C03C-2B8F-F5BD-D763-E75E5B65D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D1B53B-2C27-C5BC-B2C9-C4EC332F9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0D9C3-F2D0-8957-D0E5-216B5D46D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67BFF2-4992-AA54-F735-45A3B25564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1F6374-D461-14D1-B55E-1F31AFB5B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EAE8EE-7F9E-81CB-291A-2E0259BA2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F46105-30F4-1506-4DF2-24E049E19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35F122-1CBD-4D72-891C-CFC145BB1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7111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5A3DE-AB33-59E6-6534-D79ED9944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0105E0-7973-F2A0-A3D2-162F2AD09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422F8-D897-4898-8F7C-BFE5C79B0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5851AB-862D-E602-578D-3C3F39E3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997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7C3D36-2E6E-334E-B13F-E8634B802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9702D4-9A5A-CBF2-9A9B-BC6D1C17A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89154-E621-F27C-7F8E-FD4192D1B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93755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D15C5-5024-F646-0971-BF418B35F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6EC25-0CA1-3468-B172-BF74EC831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E3DA08-EFE6-1660-EAC1-97C36B0DB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FD6B50-BD92-D0CB-6A62-48F91E375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9F56B-134C-D587-EF65-829410033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96BC2-2B0C-567E-174E-75B342FD7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8531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59FD4-0B81-982F-507A-A61D269B0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E945BB-C387-771B-1398-C45C2B934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A1EC85-B42F-AED3-1383-4A7D58269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D70D28-614F-7903-D67C-64DFAA73E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9D2C0C-2AC7-579A-371B-45742BDC9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E8DDD0-37AA-0787-8ECD-D19951323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100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96E36F-DCB5-EF13-F83C-5A1BA2E1F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13AA4B-FAB3-C3F3-2584-6BE5D5FEB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BAD3A-77CA-F44E-ECC7-F92944A05D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607D8-17E0-46B2-AC5E-2EDE463360F9}" type="datetimeFigureOut">
              <a:rPr lang="en-CA" smtClean="0"/>
              <a:t>2022-09-17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3C451-D6F6-21D2-AF30-AED510C769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E9640-BA3F-404B-BE57-ACF05B13C0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CFD42-E932-451C-ADA3-C62BFDDF977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4034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roup 698">
            <a:extLst>
              <a:ext uri="{FF2B5EF4-FFF2-40B4-BE49-F238E27FC236}">
                <a16:creationId xmlns:a16="http://schemas.microsoft.com/office/drawing/2014/main" id="{EB0691B6-D403-9D89-01F9-6840F030A531}"/>
              </a:ext>
            </a:extLst>
          </p:cNvPr>
          <p:cNvGrpSpPr/>
          <p:nvPr/>
        </p:nvGrpSpPr>
        <p:grpSpPr>
          <a:xfrm>
            <a:off x="-1004344" y="-1183370"/>
            <a:ext cx="15863344" cy="9611089"/>
            <a:chOff x="-1004344" y="-1183370"/>
            <a:chExt cx="15863344" cy="9611089"/>
          </a:xfrm>
        </p:grpSpPr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3FE7E0B1-EE1C-E08B-EABA-88B51C25DA0F}"/>
                </a:ext>
              </a:extLst>
            </p:cNvPr>
            <p:cNvGrpSpPr/>
            <p:nvPr/>
          </p:nvGrpSpPr>
          <p:grpSpPr>
            <a:xfrm>
              <a:off x="-985187" y="-598724"/>
              <a:ext cx="2852881" cy="8317063"/>
              <a:chOff x="-985187" y="-598724"/>
              <a:chExt cx="2852881" cy="8317063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BD9488DD-FC6F-5B74-A9D6-FB1C7B18EB25}"/>
                  </a:ext>
                </a:extLst>
              </p:cNvPr>
              <p:cNvGrpSpPr/>
              <p:nvPr/>
            </p:nvGrpSpPr>
            <p:grpSpPr>
              <a:xfrm>
                <a:off x="-985187" y="-598724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4128E161-59AB-7232-1987-126D2BF40588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9CC43C5-8FA2-C39C-632C-D71F4595A77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F3FB4F0-1C9E-776A-A614-94AC8093F2B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C879F768-9F1B-B4CA-77BD-1732B6D47DFA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16C327C-97BE-63E6-463F-E2F77D7A7DB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8A38BE8-B8E5-2704-20A5-0561FFF696A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2647512C-57DE-F3A7-C96A-0FE25318CFF5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6E7D9EC-E97B-B1D0-57D6-838F5003ECA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D7A8CFE-2F64-785D-9C55-2704078AE02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7AF47BDD-2990-C091-5BD2-8C10641D19E5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FDED0E9-D90E-DA70-75EA-55402D6A2D2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5A0B361-F3A5-B294-3561-C418F9C1238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A4DACFD4-BFEF-3487-83D5-F3B141C33AAC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89B79C6-6AC5-13EC-1B74-0AC8C5E4970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A16A54B-50C8-8016-3590-C0FB4984CE2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CA68C08-101C-74B8-524F-6A4777C6931D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0953A59-A2FF-10AA-EE9F-4325D6669F2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E2E7D1D-E087-8300-95A4-21BA5B1378D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504A6C8-02C0-34F1-592D-C5223F988673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BF63046-B357-D0F7-01DC-B8948E3A4AF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D2913EC-20BD-E819-071C-6800E524023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033D85A2-DFF8-10ED-172E-DA41530C2652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3D4BFE3-F20E-6337-F261-0A05E73BCC5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5641FED-86E3-F31C-81E7-764EEDB2A4C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9" name="Group 48">
                  <a:extLst>
                    <a:ext uri="{FF2B5EF4-FFF2-40B4-BE49-F238E27FC236}">
                      <a16:creationId xmlns:a16="http://schemas.microsoft.com/office/drawing/2014/main" id="{57DB1F99-FBC3-DBC8-C1BE-CB4ACA2F36D5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AE3D9DF-0DFA-ADD9-EB18-9FADFF28FF6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2E7514A-3902-1097-A146-546B1448234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4E11BDE6-E4BD-2597-0315-14ADA4E56A2A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9913630-8969-9449-DD6A-8B6F4A20359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B397E42-5011-8E71-1F41-5B4D3AA038F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CFE5FECC-AE94-2A74-97E0-171183C6A67F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840ACD7-09C4-06E5-9037-3B8EB4077B6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9A81648-E53A-1525-ACD7-F2F6355D2A8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813FEC08-41A9-AA8F-67D2-B6015353B574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D13735B-7665-8728-EC97-D72883E7EF6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B018AB5-8E9A-0BD2-FDB0-76E2909428A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9C80FA3C-FCFA-1DF2-679D-ECCAA035DCE3}"/>
                  </a:ext>
                </a:extLst>
              </p:cNvPr>
              <p:cNvGrpSpPr/>
              <p:nvPr/>
            </p:nvGrpSpPr>
            <p:grpSpPr>
              <a:xfrm>
                <a:off x="-102680" y="-536275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2626B0AA-3FDD-EA24-BC96-9F94B5B88692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3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DEB9F3E-0726-ED76-B714-5758C92CD27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A8F94E9-6249-0EDD-6E1B-3B5E791702C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0" name="Group 99">
                  <a:extLst>
                    <a:ext uri="{FF2B5EF4-FFF2-40B4-BE49-F238E27FC236}">
                      <a16:creationId xmlns:a16="http://schemas.microsoft.com/office/drawing/2014/main" id="{F33AB1BB-325A-548E-5B9B-01E1D0F54330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3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43E1506-090A-937D-31B9-5C9CEBEF2FE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44A3F2B-5B8F-43AC-A725-6514BE56084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C4F51D9B-1459-AB77-97E1-19206676EE72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2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FBC1D38-B453-C731-9D96-6F112ED415A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3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FA017FE-2F6F-87DC-2D26-2C98FD47284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87F14D2D-14CA-0878-DBC7-E1746DB1852D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2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54DCAD9-80A1-E170-AE1C-99CEDAD43EF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DF459D5-A2C8-31B1-2951-722B017E366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BE0EE09F-990F-5492-5335-7901568C4380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2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5939C6E-4E3B-7E8B-B2D9-EC55DF7B9E0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6D002B6-C65D-9985-C88B-08FAA936BDF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4" name="Group 103">
                  <a:extLst>
                    <a:ext uri="{FF2B5EF4-FFF2-40B4-BE49-F238E27FC236}">
                      <a16:creationId xmlns:a16="http://schemas.microsoft.com/office/drawing/2014/main" id="{8639AA5F-1162-D320-F59B-DA118B3CDD1B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2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067C4E8-BCD5-0A3F-87C2-2D574638697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B6F3E1A-6AFB-2456-4699-A94246201F9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EF182440-1E57-36DF-093F-4C145CD2E683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2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DFBE6C3-5834-A856-2EC2-4A17E772177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46765F7-45ED-CD3D-BEC8-D2C87529C77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381A1D54-77CD-100E-80B6-E313F930051D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1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53D90C2-2FB9-8C04-9A28-04479BD0F16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9F5972B-BE54-F025-E330-0D6663E5DDE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84909D80-1BDF-7859-D795-015676BD6AF0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1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7F7BDDD-3701-C6A5-3B2A-424653DFD61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FC1938A-0776-4204-A31C-9AFEDA35ECB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8" name="Group 107">
                  <a:extLst>
                    <a:ext uri="{FF2B5EF4-FFF2-40B4-BE49-F238E27FC236}">
                      <a16:creationId xmlns:a16="http://schemas.microsoft.com/office/drawing/2014/main" id="{2BCFFF86-4715-1196-848E-95AA9EA7CE7A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1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6182ABD-CB63-911D-8EE2-80544836D66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9078896-30FE-F5DC-0A33-1F68AABF6DC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9" name="Group 108">
                  <a:extLst>
                    <a:ext uri="{FF2B5EF4-FFF2-40B4-BE49-F238E27FC236}">
                      <a16:creationId xmlns:a16="http://schemas.microsoft.com/office/drawing/2014/main" id="{4DC88B33-D30C-E7C9-FF7D-9AAE893DD86D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1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6266C38-A252-21F3-458C-BBC551D03EB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71FC97D-F80A-074E-2741-992872310A5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10" name="Group 109">
                  <a:extLst>
                    <a:ext uri="{FF2B5EF4-FFF2-40B4-BE49-F238E27FC236}">
                      <a16:creationId xmlns:a16="http://schemas.microsoft.com/office/drawing/2014/main" id="{FD446B70-7C1F-BB7C-3132-29D43B8F3CB8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1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D439A25-842C-A4E7-A251-4E5405C7882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EAD3AE7-1C52-98FA-FD0B-7E855BBE34B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199BF49B-FA2E-2AD1-9F6B-0644BC61F301}"/>
                </a:ext>
              </a:extLst>
            </p:cNvPr>
            <p:cNvGrpSpPr/>
            <p:nvPr/>
          </p:nvGrpSpPr>
          <p:grpSpPr>
            <a:xfrm>
              <a:off x="718788" y="-1145985"/>
              <a:ext cx="2852881" cy="8317063"/>
              <a:chOff x="-985187" y="-598724"/>
              <a:chExt cx="2852881" cy="8317063"/>
            </a:xfrm>
          </p:grpSpPr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CD1A6E26-4676-FC6E-55A0-355D6E9C8E60}"/>
                  </a:ext>
                </a:extLst>
              </p:cNvPr>
              <p:cNvGrpSpPr/>
              <p:nvPr/>
            </p:nvGrpSpPr>
            <p:grpSpPr>
              <a:xfrm>
                <a:off x="-985187" y="-598724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212" name="Group 211">
                  <a:extLst>
                    <a:ext uri="{FF2B5EF4-FFF2-40B4-BE49-F238E27FC236}">
                      <a16:creationId xmlns:a16="http://schemas.microsoft.com/office/drawing/2014/main" id="{362DCE53-6783-B74B-6F45-B1F22D4E6E53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4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62CC83D-62D6-6183-3DA7-1FAE8E5ACA1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1E2DC09-3A8C-65E9-9506-A622DB0673F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13" name="Group 212">
                  <a:extLst>
                    <a:ext uri="{FF2B5EF4-FFF2-40B4-BE49-F238E27FC236}">
                      <a16:creationId xmlns:a16="http://schemas.microsoft.com/office/drawing/2014/main" id="{15A7E9A0-BDA5-E985-684F-9F4E9841F3BF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4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C9EDD44-30A3-8A28-1F4D-A308A331ACA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709F2E7-9AB4-C0D3-133D-8946E4E31A5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14" name="Group 213">
                  <a:extLst>
                    <a:ext uri="{FF2B5EF4-FFF2-40B4-BE49-F238E27FC236}">
                      <a16:creationId xmlns:a16="http://schemas.microsoft.com/office/drawing/2014/main" id="{0C1C65D4-F654-4796-1247-C2E8C740401B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4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EB84E13-F488-1342-0F8E-29FEDBF5882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7975874-2F2D-B12B-B835-99597AFF996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15" name="Group 214">
                  <a:extLst>
                    <a:ext uri="{FF2B5EF4-FFF2-40B4-BE49-F238E27FC236}">
                      <a16:creationId xmlns:a16="http://schemas.microsoft.com/office/drawing/2014/main" id="{1A180F77-54C0-FC8C-8D41-0702272B0FE7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4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FC34FF0-90C2-E4BA-059F-F5FF09257EF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4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3D6BEA8-1A03-5B3C-2DFB-D588B98E42B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16" name="Group 215">
                  <a:extLst>
                    <a:ext uri="{FF2B5EF4-FFF2-40B4-BE49-F238E27FC236}">
                      <a16:creationId xmlns:a16="http://schemas.microsoft.com/office/drawing/2014/main" id="{B3FF016D-7D14-B923-981B-4D80C4B7C2A7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3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8864031-0EFE-EF8E-71EF-B920A16D5B5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B91BFF4-2A21-1C0B-3CBE-19E1A51DB77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17" name="Group 216">
                  <a:extLst>
                    <a:ext uri="{FF2B5EF4-FFF2-40B4-BE49-F238E27FC236}">
                      <a16:creationId xmlns:a16="http://schemas.microsoft.com/office/drawing/2014/main" id="{4A6CBF37-A917-A7AB-82E5-66C5D1B67C80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3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D5D328C-73B7-DA40-AEF2-15B8453EAD6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8764D26-871E-CB46-CCF7-EA52C081DDD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18" name="Group 217">
                  <a:extLst>
                    <a:ext uri="{FF2B5EF4-FFF2-40B4-BE49-F238E27FC236}">
                      <a16:creationId xmlns:a16="http://schemas.microsoft.com/office/drawing/2014/main" id="{DA7D15CD-0F4E-991E-B315-02F571CE892D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3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7F793D7-6275-D58A-85FB-634080EFE3E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620906A-DA8B-F9F0-4D13-7A20160A851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19" name="Group 218">
                  <a:extLst>
                    <a:ext uri="{FF2B5EF4-FFF2-40B4-BE49-F238E27FC236}">
                      <a16:creationId xmlns:a16="http://schemas.microsoft.com/office/drawing/2014/main" id="{CE383A44-78B7-E5A2-CE66-16C7C3EFD7BE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3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8D223EE-EE94-1F8E-B01C-7A76D5A3770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0CBDB65-EB66-5599-EF36-FAEDC661BA5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4AD81E20-F57F-ED1C-4ED4-5CAE607F59AA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3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B0D5DF2-6453-2EE7-DD21-ADD6545944A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3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F659A3A-F660-04D0-80FC-31B2D547BA9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3E945626-8FCD-3AD4-7FC6-3BBD47D8588C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2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28A9419-6C76-C7DA-983A-77BDF2E6582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A16B3DF-1274-489E-6EC2-01E2B362A2C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22" name="Group 221">
                  <a:extLst>
                    <a:ext uri="{FF2B5EF4-FFF2-40B4-BE49-F238E27FC236}">
                      <a16:creationId xmlns:a16="http://schemas.microsoft.com/office/drawing/2014/main" id="{1064BE25-432A-9B3B-CACA-092D7E44F894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2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E2135D1-0AEB-B9D7-AB31-F85A99D14B7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47916D5-0BF0-758C-8983-6BB36BEE5F0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23" name="Group 222">
                  <a:extLst>
                    <a:ext uri="{FF2B5EF4-FFF2-40B4-BE49-F238E27FC236}">
                      <a16:creationId xmlns:a16="http://schemas.microsoft.com/office/drawing/2014/main" id="{66900294-F8F4-9544-A263-868267229E11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2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30E25E6-8FCB-3282-850D-97C9887CD1D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2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F926CD1-3572-F270-2541-CCBC688430F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84C051E9-B51B-496F-B9C1-0DE6CA037C32}"/>
                  </a:ext>
                </a:extLst>
              </p:cNvPr>
              <p:cNvGrpSpPr/>
              <p:nvPr/>
            </p:nvGrpSpPr>
            <p:grpSpPr>
              <a:xfrm>
                <a:off x="-102680" y="-536275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9959A19E-A388-F5FD-8D9F-26FC398F92EB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1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0482188-CB42-7725-CD34-F30847EFF10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1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383B080-E34E-3D8F-64CB-A73C6270748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0B1046FA-94E8-A22B-5303-0AB37E153DD3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0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0CBA05B-9944-9EFC-0EB4-C1DF6484529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E30FCF7-FFB2-F1D0-21C7-726D2676FF0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78" name="Group 177">
                  <a:extLst>
                    <a:ext uri="{FF2B5EF4-FFF2-40B4-BE49-F238E27FC236}">
                      <a16:creationId xmlns:a16="http://schemas.microsoft.com/office/drawing/2014/main" id="{E7E991DA-568A-82EB-F1B1-7501052B3CA5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0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CA6A1E2-C22F-6571-8DE8-1B750D2961E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26348F6-C01A-AA0F-17DE-07C1B6C0382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79" name="Group 178">
                  <a:extLst>
                    <a:ext uri="{FF2B5EF4-FFF2-40B4-BE49-F238E27FC236}">
                      <a16:creationId xmlns:a16="http://schemas.microsoft.com/office/drawing/2014/main" id="{2D6E1839-4192-B845-84C4-227CBC79C9F2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0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4A1A1DC-5B1A-A431-8B20-C4444DF5CFE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C96B158-FB39-6E89-1D52-B7C5AC5C53E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80" name="Group 179">
                  <a:extLst>
                    <a:ext uri="{FF2B5EF4-FFF2-40B4-BE49-F238E27FC236}">
                      <a16:creationId xmlns:a16="http://schemas.microsoft.com/office/drawing/2014/main" id="{9DE86368-08D3-1369-6B34-3D18F64D30BC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0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48BF5F7-54D8-2957-045B-E1659A6F222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BE9D584-B86A-DA82-D9F5-F686310AAFC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81" name="Group 180">
                  <a:extLst>
                    <a:ext uri="{FF2B5EF4-FFF2-40B4-BE49-F238E27FC236}">
                      <a16:creationId xmlns:a16="http://schemas.microsoft.com/office/drawing/2014/main" id="{0D493974-C9A7-6799-769D-2A6866AACC75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0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61B0181-B6CA-DC3A-D769-0BD72CB1185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0593309-1952-8236-1A34-5D51788F8FD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82" name="Group 181">
                  <a:extLst>
                    <a:ext uri="{FF2B5EF4-FFF2-40B4-BE49-F238E27FC236}">
                      <a16:creationId xmlns:a16="http://schemas.microsoft.com/office/drawing/2014/main" id="{1F3BDF9D-C743-8322-7F65-A11DCBD96192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9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A0E2D3B-5FEB-B2DD-75FE-CE8422D6030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AB1D29A-5E29-19DC-E6E3-18D752743FF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83" name="Group 182">
                  <a:extLst>
                    <a:ext uri="{FF2B5EF4-FFF2-40B4-BE49-F238E27FC236}">
                      <a16:creationId xmlns:a16="http://schemas.microsoft.com/office/drawing/2014/main" id="{E117B148-1DA4-1076-CDA1-60A6B8C69B96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9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020D330-5814-0DEA-6FAE-31C815D7B7C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9EAF61D-586A-7150-4E19-087E4E7F468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84" name="Group 183">
                  <a:extLst>
                    <a:ext uri="{FF2B5EF4-FFF2-40B4-BE49-F238E27FC236}">
                      <a16:creationId xmlns:a16="http://schemas.microsoft.com/office/drawing/2014/main" id="{46EC13C8-FF0A-6FF4-C5BF-0891769968F1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9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E5741F0-835E-1AEA-6A8C-3175E106AA7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3F8F256-3071-B0E4-6302-2BE8BE144AB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85" name="Group 184">
                  <a:extLst>
                    <a:ext uri="{FF2B5EF4-FFF2-40B4-BE49-F238E27FC236}">
                      <a16:creationId xmlns:a16="http://schemas.microsoft.com/office/drawing/2014/main" id="{4D11BE84-953B-8ED4-494D-3183C48E4DF4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9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C64EF6C-D178-D5A7-309D-78DAB447801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3E84392-251B-F5D3-9E2B-90B0BD1F341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86" name="Group 185">
                  <a:extLst>
                    <a:ext uri="{FF2B5EF4-FFF2-40B4-BE49-F238E27FC236}">
                      <a16:creationId xmlns:a16="http://schemas.microsoft.com/office/drawing/2014/main" id="{AFFADA0E-49AB-9147-A2F6-5D01A5E88E06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9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F48FD8B-26D6-F372-8521-AE776DA3AA1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0BD50A2-C9BF-29B1-E1C5-DDDC27D8574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87" name="Group 186">
                  <a:extLst>
                    <a:ext uri="{FF2B5EF4-FFF2-40B4-BE49-F238E27FC236}">
                      <a16:creationId xmlns:a16="http://schemas.microsoft.com/office/drawing/2014/main" id="{AE42F00F-531B-ACA7-755B-36DFEEE72258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18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5CD01CD-5721-9FD5-63DF-39D666F4A13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8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E75B427-895F-76AD-4886-36AA1541A18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143724EF-6EE4-2AC2-B0BB-F2AD78CAEC1A}"/>
                </a:ext>
              </a:extLst>
            </p:cNvPr>
            <p:cNvGrpSpPr/>
            <p:nvPr/>
          </p:nvGrpSpPr>
          <p:grpSpPr>
            <a:xfrm>
              <a:off x="2487231" y="-1031576"/>
              <a:ext cx="2852881" cy="8317063"/>
              <a:chOff x="-985187" y="-598724"/>
              <a:chExt cx="2852881" cy="8317063"/>
            </a:xfrm>
          </p:grpSpPr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D833A64E-0D3F-256D-30DF-4F815BF36F8C}"/>
                  </a:ext>
                </a:extLst>
              </p:cNvPr>
              <p:cNvGrpSpPr/>
              <p:nvPr/>
            </p:nvGrpSpPr>
            <p:grpSpPr>
              <a:xfrm>
                <a:off x="-985187" y="-598724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287" name="Group 286">
                  <a:extLst>
                    <a:ext uri="{FF2B5EF4-FFF2-40B4-BE49-F238E27FC236}">
                      <a16:creationId xmlns:a16="http://schemas.microsoft.com/office/drawing/2014/main" id="{EE981C4E-32FC-3ACF-63FB-022D10A1D2AC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2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A43DD58-C11B-1E1A-5127-59C7E27D6EE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2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55AACE5-DF85-D04F-D36E-419C9BD1CBF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88" name="Group 287">
                  <a:extLst>
                    <a:ext uri="{FF2B5EF4-FFF2-40B4-BE49-F238E27FC236}">
                      <a16:creationId xmlns:a16="http://schemas.microsoft.com/office/drawing/2014/main" id="{10C3B1E8-7867-3188-5F62-B772CD806BE9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1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14D819D-CA1A-B6E6-0F55-BDBD4BD44A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2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0CE1BA7-DA98-FAA3-E449-98131BADC95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89" name="Group 288">
                  <a:extLst>
                    <a:ext uri="{FF2B5EF4-FFF2-40B4-BE49-F238E27FC236}">
                      <a16:creationId xmlns:a16="http://schemas.microsoft.com/office/drawing/2014/main" id="{325F15D4-E3DD-9536-CFF8-7DB63B8BC2AD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1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67DA130-6241-C0D7-7C48-F5DA97668EA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1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FFA97CC-2189-C226-74E8-30C102C5928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90" name="Group 289">
                  <a:extLst>
                    <a:ext uri="{FF2B5EF4-FFF2-40B4-BE49-F238E27FC236}">
                      <a16:creationId xmlns:a16="http://schemas.microsoft.com/office/drawing/2014/main" id="{140EE481-6823-83BD-F3C1-03CD2B05A9CF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1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3CB3C5F-D513-5CB2-3C18-F5F8A5D42E3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1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8A96E20-3D60-A308-991D-7145E4B1457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91" name="Group 290">
                  <a:extLst>
                    <a:ext uri="{FF2B5EF4-FFF2-40B4-BE49-F238E27FC236}">
                      <a16:creationId xmlns:a16="http://schemas.microsoft.com/office/drawing/2014/main" id="{065371C0-08B2-EFC6-2FB9-31F9D76DDED8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1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2599682-83BC-DD92-A9A0-1EC9D3C8003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1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501FF99-0A68-D0FB-9C9B-937D01A4255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92" name="Group 291">
                  <a:extLst>
                    <a:ext uri="{FF2B5EF4-FFF2-40B4-BE49-F238E27FC236}">
                      <a16:creationId xmlns:a16="http://schemas.microsoft.com/office/drawing/2014/main" id="{1BA37563-BF85-61A7-7BF9-AF4BAD5E61DA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1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C2CD87C-31DF-A5A5-D727-DFCE5BB6071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1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349E862-7BD1-F00A-76F7-0DA33D4F671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93" name="Group 292">
                  <a:extLst>
                    <a:ext uri="{FF2B5EF4-FFF2-40B4-BE49-F238E27FC236}">
                      <a16:creationId xmlns:a16="http://schemas.microsoft.com/office/drawing/2014/main" id="{80E2C46F-31CB-1C84-9167-A6E92EBD9D37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0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6920A7E-9DE1-2612-3075-7AD1FB6F354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1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9F4AB31-4D95-C7C5-3554-8F5C21C2D57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94" name="Group 293">
                  <a:extLst>
                    <a:ext uri="{FF2B5EF4-FFF2-40B4-BE49-F238E27FC236}">
                      <a16:creationId xmlns:a16="http://schemas.microsoft.com/office/drawing/2014/main" id="{7E00D481-DF73-B74F-57AB-5E19B4EE0821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0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154A18A-468A-7D8F-111E-A37B758BDD9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0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8A182A9-BDD6-0042-AC4A-07BB98EA747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2CE35834-003A-B4B9-E83C-C7F6CF212020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0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1231F6E-B6C4-923D-6233-E69E9052D4D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0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E54662F-1D04-8A01-62AF-7A10C7766E4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96" name="Group 295">
                  <a:extLst>
                    <a:ext uri="{FF2B5EF4-FFF2-40B4-BE49-F238E27FC236}">
                      <a16:creationId xmlns:a16="http://schemas.microsoft.com/office/drawing/2014/main" id="{D65F97B9-E40B-26F6-6D79-80E50691702C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0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27A1D6F-06DA-A444-02A4-44568CD3CD2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0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5A3718F-AFE1-BCB0-116C-F8DB702A58B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97" name="Group 296">
                  <a:extLst>
                    <a:ext uri="{FF2B5EF4-FFF2-40B4-BE49-F238E27FC236}">
                      <a16:creationId xmlns:a16="http://schemas.microsoft.com/office/drawing/2014/main" id="{A990B38C-F456-D03F-1609-FD0BC5B1BEA0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0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DA01BEA-C5E5-A89D-EE7E-DB42B2D2F20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0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7609341-DC01-A702-3BF5-28BD0295A93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98" name="Group 297">
                  <a:extLst>
                    <a:ext uri="{FF2B5EF4-FFF2-40B4-BE49-F238E27FC236}">
                      <a16:creationId xmlns:a16="http://schemas.microsoft.com/office/drawing/2014/main" id="{FD2A4753-3F5B-BCD5-8BBE-3A53EA9C5D9F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9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2E06ACF-D8AC-5AE0-892D-CCF8D4691F8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0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B937E92-EAD9-F97C-5CE0-BCF80EF7C8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grpSp>
            <p:nvGrpSpPr>
              <p:cNvPr id="250" name="Group 249">
                <a:extLst>
                  <a:ext uri="{FF2B5EF4-FFF2-40B4-BE49-F238E27FC236}">
                    <a16:creationId xmlns:a16="http://schemas.microsoft.com/office/drawing/2014/main" id="{9F8A8220-AAEF-1D46-3D53-928B30F5E2EB}"/>
                  </a:ext>
                </a:extLst>
              </p:cNvPr>
              <p:cNvGrpSpPr/>
              <p:nvPr/>
            </p:nvGrpSpPr>
            <p:grpSpPr>
              <a:xfrm>
                <a:off x="-102680" y="-536275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FEE26FC4-433E-FBF1-FC6A-9DD144D6543E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8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89BAC9D-A598-D574-316B-4B302DD7769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8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D17EF9F-3B4B-1272-A15A-F21E7E98C15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98424768-508B-48F1-5A75-7213F3F45414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8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561A379-121E-ACD8-E45A-F3828B22EF1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8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2FA874C-D4B9-186E-0A24-D401A382BEA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53" name="Group 252">
                  <a:extLst>
                    <a:ext uri="{FF2B5EF4-FFF2-40B4-BE49-F238E27FC236}">
                      <a16:creationId xmlns:a16="http://schemas.microsoft.com/office/drawing/2014/main" id="{425D7423-DDC8-8DB6-DED1-F79E2AFDE538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8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EE92F28-D38A-C8FE-DBAD-79213151674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8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A441538-9278-8A87-3D49-06760C98155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54" name="Group 253">
                  <a:extLst>
                    <a:ext uri="{FF2B5EF4-FFF2-40B4-BE49-F238E27FC236}">
                      <a16:creationId xmlns:a16="http://schemas.microsoft.com/office/drawing/2014/main" id="{6C774AD7-5B6D-BC76-E8FD-042EB5395552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7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6C5EE14-9F64-3C7B-A2EA-CFAC0FB58F5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8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A6BE422-77B5-06FB-769E-D8C00D2EE4F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55" name="Group 254">
                  <a:extLst>
                    <a:ext uri="{FF2B5EF4-FFF2-40B4-BE49-F238E27FC236}">
                      <a16:creationId xmlns:a16="http://schemas.microsoft.com/office/drawing/2014/main" id="{3D6E3EA7-0BEB-14E3-92D8-867640D16BDD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7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504D922-817B-9B9B-CEDE-9BA35918DD5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E205C3C-9258-9323-8F86-2240C010C6C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56" name="Group 255">
                  <a:extLst>
                    <a:ext uri="{FF2B5EF4-FFF2-40B4-BE49-F238E27FC236}">
                      <a16:creationId xmlns:a16="http://schemas.microsoft.com/office/drawing/2014/main" id="{39E63D39-0F0D-BBED-B417-E56A5DB60E8A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7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E120409-B232-241D-DFDF-62A2CA2C4A8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CB05E10-6944-2BE3-4560-68A0CD9D754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57" name="Group 256">
                  <a:extLst>
                    <a:ext uri="{FF2B5EF4-FFF2-40B4-BE49-F238E27FC236}">
                      <a16:creationId xmlns:a16="http://schemas.microsoft.com/office/drawing/2014/main" id="{3388AFA7-C3CA-6049-8C8F-1204F8C666F4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7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2D9FC62-463D-9C69-C3F1-6C0786F7BD0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2339DFE-47DA-4556-6E61-3083B2B2C06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58" name="Group 257">
                  <a:extLst>
                    <a:ext uri="{FF2B5EF4-FFF2-40B4-BE49-F238E27FC236}">
                      <a16:creationId xmlns:a16="http://schemas.microsoft.com/office/drawing/2014/main" id="{B12CB705-4AAB-4D4D-B54B-8B79AAC6B582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7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D136D4D-4DCF-9C71-74A4-9DC0DDA0822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9301545-9670-EB6B-5966-7AE7A52E389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59" name="Group 258">
                  <a:extLst>
                    <a:ext uri="{FF2B5EF4-FFF2-40B4-BE49-F238E27FC236}">
                      <a16:creationId xmlns:a16="http://schemas.microsoft.com/office/drawing/2014/main" id="{1BE7824A-0E56-8A7E-DC9F-2EF9F5A79AC4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6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BD34C83-CECC-E953-88CB-2D40F801FA2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89B14F8-71D4-5998-B787-456CBC54903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60" name="Group 259">
                  <a:extLst>
                    <a:ext uri="{FF2B5EF4-FFF2-40B4-BE49-F238E27FC236}">
                      <a16:creationId xmlns:a16="http://schemas.microsoft.com/office/drawing/2014/main" id="{33B1A287-8105-AE1F-72A4-9F3E6432B431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6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E2E0563-E14E-1021-7744-E23E095D061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6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95BD71E-EB3D-A113-F873-89E41257C46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61" name="Group 260">
                  <a:extLst>
                    <a:ext uri="{FF2B5EF4-FFF2-40B4-BE49-F238E27FC236}">
                      <a16:creationId xmlns:a16="http://schemas.microsoft.com/office/drawing/2014/main" id="{61BEDACE-7F2F-D97C-084D-BC4D179D8F03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6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D002CC7-D29D-0720-147B-F64A8657192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6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1E8E417-314C-AADE-3A97-27F6FC63396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E6DF49D9-291B-29F5-8ADF-18F3E90F2D94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26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414B201-0899-C6AF-EE38-A789CCBA997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6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303C988-903F-3870-B972-F1F1719E671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  <p:grpSp>
          <p:nvGrpSpPr>
            <p:cNvPr id="323" name="Group 322">
              <a:extLst>
                <a:ext uri="{FF2B5EF4-FFF2-40B4-BE49-F238E27FC236}">
                  <a16:creationId xmlns:a16="http://schemas.microsoft.com/office/drawing/2014/main" id="{EB9894B8-71F8-3913-EFB4-A6912D7DEA40}"/>
                </a:ext>
              </a:extLst>
            </p:cNvPr>
            <p:cNvGrpSpPr/>
            <p:nvPr/>
          </p:nvGrpSpPr>
          <p:grpSpPr>
            <a:xfrm>
              <a:off x="4260380" y="-905518"/>
              <a:ext cx="2852881" cy="8317063"/>
              <a:chOff x="-985187" y="-598724"/>
              <a:chExt cx="2852881" cy="8317063"/>
            </a:xfrm>
          </p:grpSpPr>
          <p:grpSp>
            <p:nvGrpSpPr>
              <p:cNvPr id="324" name="Group 323">
                <a:extLst>
                  <a:ext uri="{FF2B5EF4-FFF2-40B4-BE49-F238E27FC236}">
                    <a16:creationId xmlns:a16="http://schemas.microsoft.com/office/drawing/2014/main" id="{E526F59B-FB0F-B6A8-E8ED-6FA6E618C5FD}"/>
                  </a:ext>
                </a:extLst>
              </p:cNvPr>
              <p:cNvGrpSpPr/>
              <p:nvPr/>
            </p:nvGrpSpPr>
            <p:grpSpPr>
              <a:xfrm>
                <a:off x="-985187" y="-598724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362" name="Group 361">
                  <a:extLst>
                    <a:ext uri="{FF2B5EF4-FFF2-40B4-BE49-F238E27FC236}">
                      <a16:creationId xmlns:a16="http://schemas.microsoft.com/office/drawing/2014/main" id="{2C9948D5-F2FC-BA86-619C-514263992305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9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28C4554-487E-1178-8B4D-8705A74693A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9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A4A01B5-526B-861C-DAEC-E5D579D353F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63" name="Group 362">
                  <a:extLst>
                    <a:ext uri="{FF2B5EF4-FFF2-40B4-BE49-F238E27FC236}">
                      <a16:creationId xmlns:a16="http://schemas.microsoft.com/office/drawing/2014/main" id="{E8BF2EE9-22E5-FAC7-3332-256228F8ABAF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9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E5CC645-3208-325F-F55E-D6D2373A31E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9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35041BB-A3E0-8989-5A8D-D6C403DBE08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64" name="Group 363">
                  <a:extLst>
                    <a:ext uri="{FF2B5EF4-FFF2-40B4-BE49-F238E27FC236}">
                      <a16:creationId xmlns:a16="http://schemas.microsoft.com/office/drawing/2014/main" id="{93086EA0-AC38-6B42-F774-1E810C148694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9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1988DA0-932D-28B8-6ED8-A6CAE3C4EA1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9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23FD152-4FD3-7D65-F6BC-A20DFA3788A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65" name="Group 364">
                  <a:extLst>
                    <a:ext uri="{FF2B5EF4-FFF2-40B4-BE49-F238E27FC236}">
                      <a16:creationId xmlns:a16="http://schemas.microsoft.com/office/drawing/2014/main" id="{38B07183-BD26-8200-BF4B-816FF87717AE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9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58DCAFF-5677-94FF-DA36-6B53104A552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9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395FE19-F611-5028-C6A3-F6D312BD149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66" name="Group 365">
                  <a:extLst>
                    <a:ext uri="{FF2B5EF4-FFF2-40B4-BE49-F238E27FC236}">
                      <a16:creationId xmlns:a16="http://schemas.microsoft.com/office/drawing/2014/main" id="{2279E2C2-ADC6-6BC0-F05A-8E7128E5932D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8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DDC47E1-9CFE-DBD2-CA48-5BD556EF050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8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C364690-7D8B-D57E-8B77-2D53F0DD4FB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67" name="Group 366">
                  <a:extLst>
                    <a:ext uri="{FF2B5EF4-FFF2-40B4-BE49-F238E27FC236}">
                      <a16:creationId xmlns:a16="http://schemas.microsoft.com/office/drawing/2014/main" id="{11AB31F4-686F-708B-17D3-234DBCCEFC95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8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D7F9631-F542-0CA2-089E-7773F9D2E76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8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448850D-6C2D-034F-3B5E-D585090D51A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68" name="Group 367">
                  <a:extLst>
                    <a:ext uri="{FF2B5EF4-FFF2-40B4-BE49-F238E27FC236}">
                      <a16:creationId xmlns:a16="http://schemas.microsoft.com/office/drawing/2014/main" id="{2DC9C2AE-AECC-1ECE-57F6-126A21772EDA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8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3A457F3-2013-B571-0E82-6E13820AFB2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8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601B3DB-851D-243A-9BA7-C14E58BD1D0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69" name="Group 368">
                  <a:extLst>
                    <a:ext uri="{FF2B5EF4-FFF2-40B4-BE49-F238E27FC236}">
                      <a16:creationId xmlns:a16="http://schemas.microsoft.com/office/drawing/2014/main" id="{137DDF0F-45A9-5181-11D0-D952142B08A8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8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50D9AE8-5F0E-6F56-236B-1AD249747DC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8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C57E7B4-9964-9462-96F6-DD10B39220A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70" name="Group 369">
                  <a:extLst>
                    <a:ext uri="{FF2B5EF4-FFF2-40B4-BE49-F238E27FC236}">
                      <a16:creationId xmlns:a16="http://schemas.microsoft.com/office/drawing/2014/main" id="{7080B47E-8DE5-8464-ED67-126CC18C0E73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8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628F0CE-57AA-D2F0-C312-48FE91D069F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8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2949B01-F460-066F-E0B1-58954A5C5B3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71" name="Group 370">
                  <a:extLst>
                    <a:ext uri="{FF2B5EF4-FFF2-40B4-BE49-F238E27FC236}">
                      <a16:creationId xmlns:a16="http://schemas.microsoft.com/office/drawing/2014/main" id="{5EE0BAE7-C86C-D4C7-BF2C-CE67B58A8445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7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9A511E3-4219-D505-A852-7011AD40A20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7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91015B3-350F-E527-33DD-DBED1C538FF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72" name="Group 371">
                  <a:extLst>
                    <a:ext uri="{FF2B5EF4-FFF2-40B4-BE49-F238E27FC236}">
                      <a16:creationId xmlns:a16="http://schemas.microsoft.com/office/drawing/2014/main" id="{64AA2CB4-2098-CC2C-0E43-7DB85D4F57EA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7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B853259-759B-B900-88AA-30E8C46C813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7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13E295E-397C-75F3-EB0C-4057657B3AC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73" name="Group 372">
                  <a:extLst>
                    <a:ext uri="{FF2B5EF4-FFF2-40B4-BE49-F238E27FC236}">
                      <a16:creationId xmlns:a16="http://schemas.microsoft.com/office/drawing/2014/main" id="{E1E8951D-A567-1010-17BD-357EE35BD04E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7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BDC99DA-B32E-4855-FC44-8CC06CF24B1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7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4D49FE8-0DCF-F869-157C-3030716B310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grpSp>
            <p:nvGrpSpPr>
              <p:cNvPr id="325" name="Group 324">
                <a:extLst>
                  <a:ext uri="{FF2B5EF4-FFF2-40B4-BE49-F238E27FC236}">
                    <a16:creationId xmlns:a16="http://schemas.microsoft.com/office/drawing/2014/main" id="{8234C9EC-BB83-AC7B-D85C-31492A17F06E}"/>
                  </a:ext>
                </a:extLst>
              </p:cNvPr>
              <p:cNvGrpSpPr/>
              <p:nvPr/>
            </p:nvGrpSpPr>
            <p:grpSpPr>
              <a:xfrm>
                <a:off x="-102680" y="-536275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326" name="Group 325">
                  <a:extLst>
                    <a:ext uri="{FF2B5EF4-FFF2-40B4-BE49-F238E27FC236}">
                      <a16:creationId xmlns:a16="http://schemas.microsoft.com/office/drawing/2014/main" id="{8E935219-B959-8B4A-2258-EA95CE9CB4BA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6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54DAD83-794C-B71A-1111-9F5908C640C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6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331F7B9-3C02-3CAB-7DC3-51AF977E4C5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27" name="Group 326">
                  <a:extLst>
                    <a:ext uri="{FF2B5EF4-FFF2-40B4-BE49-F238E27FC236}">
                      <a16:creationId xmlns:a16="http://schemas.microsoft.com/office/drawing/2014/main" id="{75E4D87D-E259-2143-96E2-021DC27C119A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5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48F1911-3B5C-57FA-221B-7E7094F9ED9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5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64CF2DC-7211-DF9A-22EF-868B8C93E33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28" name="Group 327">
                  <a:extLst>
                    <a:ext uri="{FF2B5EF4-FFF2-40B4-BE49-F238E27FC236}">
                      <a16:creationId xmlns:a16="http://schemas.microsoft.com/office/drawing/2014/main" id="{20161BDC-CEE5-E2A3-CB0E-0B5FECFD9E69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5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683975F-5A77-2AAD-798D-F467FAD97A3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5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AED8EC6-E96C-5624-6EDF-9BE5E35F6A9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29" name="Group 328">
                  <a:extLst>
                    <a:ext uri="{FF2B5EF4-FFF2-40B4-BE49-F238E27FC236}">
                      <a16:creationId xmlns:a16="http://schemas.microsoft.com/office/drawing/2014/main" id="{9B69BBCC-3955-2520-F2E3-4352334CD53D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5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25CF046-F8FE-C5F3-E844-9FF94954FC5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5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7689AE9-4CDD-7C8D-5806-76CE3D77131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30" name="Group 329">
                  <a:extLst>
                    <a:ext uri="{FF2B5EF4-FFF2-40B4-BE49-F238E27FC236}">
                      <a16:creationId xmlns:a16="http://schemas.microsoft.com/office/drawing/2014/main" id="{97036BD2-5AD8-7A21-B932-24ECAB8FAC6A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5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0A31058-EB3E-7B51-0FE8-6F9EFBAB87E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5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9E437D8-8F49-BC36-32F3-01294170E29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31" name="Group 330">
                  <a:extLst>
                    <a:ext uri="{FF2B5EF4-FFF2-40B4-BE49-F238E27FC236}">
                      <a16:creationId xmlns:a16="http://schemas.microsoft.com/office/drawing/2014/main" id="{7E852415-347C-1689-9A36-6850A735CC66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5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CDAD250-BF3A-C0C0-8B06-E4624F7A2BB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5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94AA6A7-2A58-D29B-E22D-6BCDDFC3ADF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32" name="Group 331">
                  <a:extLst>
                    <a:ext uri="{FF2B5EF4-FFF2-40B4-BE49-F238E27FC236}">
                      <a16:creationId xmlns:a16="http://schemas.microsoft.com/office/drawing/2014/main" id="{849D7307-D5C9-F4ED-37CF-B37DDA9476A8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4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C4E4342-BD79-A59F-808F-72DACF8AA3B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4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C9F1DD9-C900-EE43-C81A-90F2180F4BB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33" name="Group 332">
                  <a:extLst>
                    <a:ext uri="{FF2B5EF4-FFF2-40B4-BE49-F238E27FC236}">
                      <a16:creationId xmlns:a16="http://schemas.microsoft.com/office/drawing/2014/main" id="{44146DA7-454E-F2E3-1EB2-3B1EB1B9C207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4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C5C3A14-9E41-3012-F5E5-2FDA8514EA1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4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20C4805-6CC3-5B80-83A8-4BC09BBAA0C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34" name="Group 333">
                  <a:extLst>
                    <a:ext uri="{FF2B5EF4-FFF2-40B4-BE49-F238E27FC236}">
                      <a16:creationId xmlns:a16="http://schemas.microsoft.com/office/drawing/2014/main" id="{F950D162-A418-5F86-1A6F-56CB72A5075D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4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D8F4ADD-67CD-4385-FF26-AC714AD0571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4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563DF8D-ABC7-6404-6413-CBC097C932F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35" name="Group 334">
                  <a:extLst>
                    <a:ext uri="{FF2B5EF4-FFF2-40B4-BE49-F238E27FC236}">
                      <a16:creationId xmlns:a16="http://schemas.microsoft.com/office/drawing/2014/main" id="{3CC6C795-EE21-1FA1-515F-2519433F19B4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4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F3F864E-CA1D-5037-D120-452397DE3E3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4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E39E5D6-DA54-FB7D-8813-1DEE29C86E6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36" name="Group 335">
                  <a:extLst>
                    <a:ext uri="{FF2B5EF4-FFF2-40B4-BE49-F238E27FC236}">
                      <a16:creationId xmlns:a16="http://schemas.microsoft.com/office/drawing/2014/main" id="{DEFBD899-B13F-31EC-0E69-849DB24D3A9B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4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C2A2D96-87EB-711E-5BFC-15779347063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4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8256171-24D0-5369-12F7-F44C60EC2C9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37" name="Group 336">
                  <a:extLst>
                    <a:ext uri="{FF2B5EF4-FFF2-40B4-BE49-F238E27FC236}">
                      <a16:creationId xmlns:a16="http://schemas.microsoft.com/office/drawing/2014/main" id="{F1D6CC65-CB3F-F44F-69A2-6661C2BD554C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33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1FE16FD-FB75-C4A5-BB6C-C5A674542D1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3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FE329A1-DE6B-CD25-FC4E-BB2329A90AD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  <p:grpSp>
          <p:nvGrpSpPr>
            <p:cNvPr id="398" name="Group 397">
              <a:extLst>
                <a:ext uri="{FF2B5EF4-FFF2-40B4-BE49-F238E27FC236}">
                  <a16:creationId xmlns:a16="http://schemas.microsoft.com/office/drawing/2014/main" id="{342CB8D5-B454-A38B-C6F1-9B5212710219}"/>
                </a:ext>
              </a:extLst>
            </p:cNvPr>
            <p:cNvGrpSpPr/>
            <p:nvPr/>
          </p:nvGrpSpPr>
          <p:grpSpPr>
            <a:xfrm>
              <a:off x="6022727" y="-783308"/>
              <a:ext cx="2852881" cy="8317063"/>
              <a:chOff x="-985187" y="-598724"/>
              <a:chExt cx="2852881" cy="8317063"/>
            </a:xfrm>
          </p:grpSpPr>
          <p:grpSp>
            <p:nvGrpSpPr>
              <p:cNvPr id="399" name="Group 398">
                <a:extLst>
                  <a:ext uri="{FF2B5EF4-FFF2-40B4-BE49-F238E27FC236}">
                    <a16:creationId xmlns:a16="http://schemas.microsoft.com/office/drawing/2014/main" id="{074CC402-B74B-AD6A-4FD3-97A36F5CADF1}"/>
                  </a:ext>
                </a:extLst>
              </p:cNvPr>
              <p:cNvGrpSpPr/>
              <p:nvPr/>
            </p:nvGrpSpPr>
            <p:grpSpPr>
              <a:xfrm>
                <a:off x="-985187" y="-598724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437" name="Group 436">
                  <a:extLst>
                    <a:ext uri="{FF2B5EF4-FFF2-40B4-BE49-F238E27FC236}">
                      <a16:creationId xmlns:a16="http://schemas.microsoft.com/office/drawing/2014/main" id="{6696B883-747D-0049-EC41-4FA0C3472420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7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57C76B9-9C09-4C1B-144F-2F298A0BC55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7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1D6D524-08E0-FCAB-8F4B-E7A54B9A82E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38" name="Group 437">
                  <a:extLst>
                    <a:ext uri="{FF2B5EF4-FFF2-40B4-BE49-F238E27FC236}">
                      <a16:creationId xmlns:a16="http://schemas.microsoft.com/office/drawing/2014/main" id="{6F5680EC-A6BD-69B2-F175-CF4FCACA6F4B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6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97A097D-A646-AB72-FC96-A9EDDE9DE2F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7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4002B4D-1259-3ACC-CD87-BE58CF29335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39" name="Group 438">
                  <a:extLst>
                    <a:ext uri="{FF2B5EF4-FFF2-40B4-BE49-F238E27FC236}">
                      <a16:creationId xmlns:a16="http://schemas.microsoft.com/office/drawing/2014/main" id="{7E4E55DA-D472-9E93-7BD6-7F42217B1BEA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6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30CFB85-DE23-C63E-09A6-994667DAF78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6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4DF2ABA-7DB8-DEDD-8014-9F2C8800520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40" name="Group 439">
                  <a:extLst>
                    <a:ext uri="{FF2B5EF4-FFF2-40B4-BE49-F238E27FC236}">
                      <a16:creationId xmlns:a16="http://schemas.microsoft.com/office/drawing/2014/main" id="{D9BAE204-FC3E-8AA5-0251-6545F71FE93F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6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35B2C08-3AB2-D0B3-9D3B-BAF252E3263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6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BC94909-67E1-A7A9-126C-E711216ABBB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41" name="Group 440">
                  <a:extLst>
                    <a:ext uri="{FF2B5EF4-FFF2-40B4-BE49-F238E27FC236}">
                      <a16:creationId xmlns:a16="http://schemas.microsoft.com/office/drawing/2014/main" id="{493823A8-E8FD-C196-06A6-B436DE0E252B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6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FA7C5AD-65B0-8AB4-2F15-461FD88CF0C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6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F14A434-514F-643C-994D-5DF4143200B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42" name="Group 441">
                  <a:extLst>
                    <a:ext uri="{FF2B5EF4-FFF2-40B4-BE49-F238E27FC236}">
                      <a16:creationId xmlns:a16="http://schemas.microsoft.com/office/drawing/2014/main" id="{B0007B99-45CE-35A7-BB49-D91B32178F2B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6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FEB9CE9-71BB-C9EE-EC49-5D75BCC11D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6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F30AE0F-AD94-FB23-3DD4-2B5C1857000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43" name="Group 442">
                  <a:extLst>
                    <a:ext uri="{FF2B5EF4-FFF2-40B4-BE49-F238E27FC236}">
                      <a16:creationId xmlns:a16="http://schemas.microsoft.com/office/drawing/2014/main" id="{7BDB9384-82DA-6121-9F75-2EDB5098971C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5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658FDB8-53F6-7290-9713-EE87E9D9DCB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6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BC5B787-2AEA-7B83-3DEE-174ED2E6549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44" name="Group 443">
                  <a:extLst>
                    <a:ext uri="{FF2B5EF4-FFF2-40B4-BE49-F238E27FC236}">
                      <a16:creationId xmlns:a16="http://schemas.microsoft.com/office/drawing/2014/main" id="{472EF567-E6C6-1EDF-11D9-0D794FFE616D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5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734634B-9BCF-BC01-1466-B9B3DEED410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5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30ED164-0BFA-C230-E9D7-89B60F0FCEA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45" name="Group 444">
                  <a:extLst>
                    <a:ext uri="{FF2B5EF4-FFF2-40B4-BE49-F238E27FC236}">
                      <a16:creationId xmlns:a16="http://schemas.microsoft.com/office/drawing/2014/main" id="{B2D5FECB-490F-4609-A2D3-A781555E187B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5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13B4FFD-EFC9-2594-AEE3-AB072DF49C6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5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DBDC961-C8E6-C31B-8B0F-0B58BCABF59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46" name="Group 445">
                  <a:extLst>
                    <a:ext uri="{FF2B5EF4-FFF2-40B4-BE49-F238E27FC236}">
                      <a16:creationId xmlns:a16="http://schemas.microsoft.com/office/drawing/2014/main" id="{21C7CF46-DCF5-2C2A-BCE0-B988EAB57AE4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5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566DAEE-F103-5E43-0627-AB5CF5B6A1A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5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48543BD-1C8B-4FD5-5F32-14F796877DE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47" name="Group 446">
                  <a:extLst>
                    <a:ext uri="{FF2B5EF4-FFF2-40B4-BE49-F238E27FC236}">
                      <a16:creationId xmlns:a16="http://schemas.microsoft.com/office/drawing/2014/main" id="{8D818F5E-0AD3-857B-4F06-A6D341CE3C0E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5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2387FBB-122E-3BDC-DC8F-BFD7D4464DF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5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924D7A2-CDAD-2A2A-7240-C759084CDD5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48" name="Group 447">
                  <a:extLst>
                    <a:ext uri="{FF2B5EF4-FFF2-40B4-BE49-F238E27FC236}">
                      <a16:creationId xmlns:a16="http://schemas.microsoft.com/office/drawing/2014/main" id="{94AAA397-231D-0BCD-C812-D6652CB6FF23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4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DDDCE7B-A706-0068-31C4-F45BF9CB589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5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575CCF8-1BAA-C7CE-6F3A-5893DB0A4E1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grpSp>
            <p:nvGrpSpPr>
              <p:cNvPr id="400" name="Group 399">
                <a:extLst>
                  <a:ext uri="{FF2B5EF4-FFF2-40B4-BE49-F238E27FC236}">
                    <a16:creationId xmlns:a16="http://schemas.microsoft.com/office/drawing/2014/main" id="{68EEDDFB-7505-FF52-DE7C-D299475FD81C}"/>
                  </a:ext>
                </a:extLst>
              </p:cNvPr>
              <p:cNvGrpSpPr/>
              <p:nvPr/>
            </p:nvGrpSpPr>
            <p:grpSpPr>
              <a:xfrm>
                <a:off x="-102680" y="-536275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401" name="Group 400">
                  <a:extLst>
                    <a:ext uri="{FF2B5EF4-FFF2-40B4-BE49-F238E27FC236}">
                      <a16:creationId xmlns:a16="http://schemas.microsoft.com/office/drawing/2014/main" id="{0317A0F4-7169-A297-3902-7BEC86B02A51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3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77B82F5-1767-ED87-E888-BB1B201462B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3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435B292-E706-CF30-1094-ADEE9F7ABF1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02" name="Group 401">
                  <a:extLst>
                    <a:ext uri="{FF2B5EF4-FFF2-40B4-BE49-F238E27FC236}">
                      <a16:creationId xmlns:a16="http://schemas.microsoft.com/office/drawing/2014/main" id="{D1711AA4-26BC-9330-EA91-F2B5E8431845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3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3DBFB31-AFEC-0622-6BF9-0C1B02B12CB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3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1EDB659-7FE5-5F33-092F-1CE8074447E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03" name="Group 402">
                  <a:extLst>
                    <a:ext uri="{FF2B5EF4-FFF2-40B4-BE49-F238E27FC236}">
                      <a16:creationId xmlns:a16="http://schemas.microsoft.com/office/drawing/2014/main" id="{99B981AC-19DC-0DD8-4913-B1D017A21255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3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1269C53-2688-1FFA-CE3C-70FCA58CC01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3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9C86FC0-F42A-92C1-DF34-5CDB32F0038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04" name="Group 403">
                  <a:extLst>
                    <a:ext uri="{FF2B5EF4-FFF2-40B4-BE49-F238E27FC236}">
                      <a16:creationId xmlns:a16="http://schemas.microsoft.com/office/drawing/2014/main" id="{C33AAD0F-70A9-52C4-F25F-07A823EF52DD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2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E361283-2BDA-34AE-A705-3ED8778259C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3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0F62073-723E-A7A8-9A60-C94A2DF4B48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05" name="Group 404">
                  <a:extLst>
                    <a:ext uri="{FF2B5EF4-FFF2-40B4-BE49-F238E27FC236}">
                      <a16:creationId xmlns:a16="http://schemas.microsoft.com/office/drawing/2014/main" id="{F955C053-B070-25AF-FBCF-FA301448DBCA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2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DE8B1ED-FACF-4261-76C1-082E2836D9B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2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E6DDA1C-2FEC-5E19-5314-5DA8159B23B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06" name="Group 405">
                  <a:extLst>
                    <a:ext uri="{FF2B5EF4-FFF2-40B4-BE49-F238E27FC236}">
                      <a16:creationId xmlns:a16="http://schemas.microsoft.com/office/drawing/2014/main" id="{DAE25D34-1ED3-4E42-1FEF-159533741A4B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2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65DC813-534B-BCE9-FC9C-1BAC125A825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2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5F49207-A313-741F-4F34-40AB8367A43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07" name="Group 406">
                  <a:extLst>
                    <a:ext uri="{FF2B5EF4-FFF2-40B4-BE49-F238E27FC236}">
                      <a16:creationId xmlns:a16="http://schemas.microsoft.com/office/drawing/2014/main" id="{F7B022D2-8EEE-E2DE-A3CA-5017CC6256C9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2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C980E42-29A4-33F2-A813-FE7243F0910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2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52D82F0-117E-4512-21C8-6EDDEB75C03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08" name="Group 407">
                  <a:extLst>
                    <a:ext uri="{FF2B5EF4-FFF2-40B4-BE49-F238E27FC236}">
                      <a16:creationId xmlns:a16="http://schemas.microsoft.com/office/drawing/2014/main" id="{8CB8EB32-236A-BBDA-5B9D-2C73819EE465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2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DA2B93D-7BBE-E869-82B7-DBFD51DD23C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2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656FFD8-4F87-67F0-F596-1C9DB3AA125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09" name="Group 408">
                  <a:extLst>
                    <a:ext uri="{FF2B5EF4-FFF2-40B4-BE49-F238E27FC236}">
                      <a16:creationId xmlns:a16="http://schemas.microsoft.com/office/drawing/2014/main" id="{1DDFE885-B566-0946-4DB2-71C618D03325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1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BD246A7-2D16-FAED-0E41-078BFFF37E0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2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F1A0E26-B04E-15BD-2C69-0053C12D233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10" name="Group 409">
                  <a:extLst>
                    <a:ext uri="{FF2B5EF4-FFF2-40B4-BE49-F238E27FC236}">
                      <a16:creationId xmlns:a16="http://schemas.microsoft.com/office/drawing/2014/main" id="{E1D174DD-1750-E2CE-45F8-3298F739DA53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1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306B314-4B19-7386-87F2-C49CCF226EB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1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8DE1B07-1757-1346-D784-FF741D6EC2F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11" name="Group 410">
                  <a:extLst>
                    <a:ext uri="{FF2B5EF4-FFF2-40B4-BE49-F238E27FC236}">
                      <a16:creationId xmlns:a16="http://schemas.microsoft.com/office/drawing/2014/main" id="{117F7261-EDAE-C478-343D-EDA72E86F6EE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1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9A9AE77-1668-73C5-C5E7-0DB1AAF0FB0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1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B3076E1-0434-46A2-2E21-BB9CFF2C675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12" name="Group 411">
                  <a:extLst>
                    <a:ext uri="{FF2B5EF4-FFF2-40B4-BE49-F238E27FC236}">
                      <a16:creationId xmlns:a16="http://schemas.microsoft.com/office/drawing/2014/main" id="{2283F5DE-51B6-4547-3A8D-6F34F1FF920D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1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5DD5015-B56E-DFA9-4149-200C5D4F044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1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FCF785B-C3C3-4959-C111-46557CF2899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  <p:grpSp>
          <p:nvGrpSpPr>
            <p:cNvPr id="473" name="Group 472">
              <a:extLst>
                <a:ext uri="{FF2B5EF4-FFF2-40B4-BE49-F238E27FC236}">
                  <a16:creationId xmlns:a16="http://schemas.microsoft.com/office/drawing/2014/main" id="{D68BE161-B51F-08E1-FC3B-DE5538F30DB3}"/>
                </a:ext>
              </a:extLst>
            </p:cNvPr>
            <p:cNvGrpSpPr/>
            <p:nvPr/>
          </p:nvGrpSpPr>
          <p:grpSpPr>
            <a:xfrm>
              <a:off x="7779739" y="-661173"/>
              <a:ext cx="2852881" cy="8317063"/>
              <a:chOff x="-985187" y="-598724"/>
              <a:chExt cx="2852881" cy="8317063"/>
            </a:xfrm>
          </p:grpSpPr>
          <p:grpSp>
            <p:nvGrpSpPr>
              <p:cNvPr id="474" name="Group 473">
                <a:extLst>
                  <a:ext uri="{FF2B5EF4-FFF2-40B4-BE49-F238E27FC236}">
                    <a16:creationId xmlns:a16="http://schemas.microsoft.com/office/drawing/2014/main" id="{CAF8F892-8467-B4FD-C1D5-7D4FF5394908}"/>
                  </a:ext>
                </a:extLst>
              </p:cNvPr>
              <p:cNvGrpSpPr/>
              <p:nvPr/>
            </p:nvGrpSpPr>
            <p:grpSpPr>
              <a:xfrm>
                <a:off x="-985187" y="-598724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512" name="Group 511">
                  <a:extLst>
                    <a:ext uri="{FF2B5EF4-FFF2-40B4-BE49-F238E27FC236}">
                      <a16:creationId xmlns:a16="http://schemas.microsoft.com/office/drawing/2014/main" id="{90B3AC90-1DA3-7699-A146-8A7428068F1F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4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D4835F5-B2F3-C8D3-2FAC-11506D82087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4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EAF73FA-7CC8-05D9-FB57-6CCD9F3D8A2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13" name="Group 512">
                  <a:extLst>
                    <a:ext uri="{FF2B5EF4-FFF2-40B4-BE49-F238E27FC236}">
                      <a16:creationId xmlns:a16="http://schemas.microsoft.com/office/drawing/2014/main" id="{44D49C9F-1E77-D2F9-E60D-955C6F48A602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4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E38FBDE-732F-A83F-67CB-ADE1195B4B2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4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2AD15A2-07AD-619D-5448-AD4280B46C6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14" name="Group 513">
                  <a:extLst>
                    <a:ext uri="{FF2B5EF4-FFF2-40B4-BE49-F238E27FC236}">
                      <a16:creationId xmlns:a16="http://schemas.microsoft.com/office/drawing/2014/main" id="{80EE70FA-FC7E-84B2-4F0A-98BE1FD38D8C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4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8E23902-179C-FB9B-7F89-0B7334DE14B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4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F97C921-FC85-628A-6277-F8A6C59A9A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15" name="Group 514">
                  <a:extLst>
                    <a:ext uri="{FF2B5EF4-FFF2-40B4-BE49-F238E27FC236}">
                      <a16:creationId xmlns:a16="http://schemas.microsoft.com/office/drawing/2014/main" id="{89CF2EDB-06F7-2D05-6232-D6883D114BE8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4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3F8C0E0-69CE-CABD-CF0C-7CE08434323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4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CA531A4-6F0E-58F6-49C0-60B8EC52C2B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16" name="Group 515">
                  <a:extLst>
                    <a:ext uri="{FF2B5EF4-FFF2-40B4-BE49-F238E27FC236}">
                      <a16:creationId xmlns:a16="http://schemas.microsoft.com/office/drawing/2014/main" id="{C421892A-F0FC-D607-6C98-F86A13FA1DD6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3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8DF3AD2-34FF-8C86-C905-345FD238ACC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3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774BCC4-9582-9D7D-6980-3952AD94F6B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17" name="Group 516">
                  <a:extLst>
                    <a:ext uri="{FF2B5EF4-FFF2-40B4-BE49-F238E27FC236}">
                      <a16:creationId xmlns:a16="http://schemas.microsoft.com/office/drawing/2014/main" id="{F3DA9DDD-E081-A6E0-E3E1-2F06ABDAC158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3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6667792-996D-400F-7BA0-738E3A1D25F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3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5D7BA01-C4FA-57C5-ACE4-78FDD09B480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18" name="Group 517">
                  <a:extLst>
                    <a:ext uri="{FF2B5EF4-FFF2-40B4-BE49-F238E27FC236}">
                      <a16:creationId xmlns:a16="http://schemas.microsoft.com/office/drawing/2014/main" id="{C2CE45B4-FF97-4EBA-C638-4C4F4717F1FD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3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7360556-3014-23B0-C1AF-064ADD06C6E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3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C7083B0-3F0D-2EA2-97AA-0B363247887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19" name="Group 518">
                  <a:extLst>
                    <a:ext uri="{FF2B5EF4-FFF2-40B4-BE49-F238E27FC236}">
                      <a16:creationId xmlns:a16="http://schemas.microsoft.com/office/drawing/2014/main" id="{FD3534EF-2688-4921-1445-F7D22B644DC0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3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1715B14-D089-9D07-5437-428590DD8FB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3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56980C3-660C-44E9-C3A1-B114007201E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20" name="Group 519">
                  <a:extLst>
                    <a:ext uri="{FF2B5EF4-FFF2-40B4-BE49-F238E27FC236}">
                      <a16:creationId xmlns:a16="http://schemas.microsoft.com/office/drawing/2014/main" id="{CE9728E2-6314-FDAF-6492-FACD0245DC91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3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9EA7D85-C14B-5DBC-D7F7-D98E2416A3F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3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3DDBD96-C591-88BC-F4E7-9D80B2EC969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21" name="Group 520">
                  <a:extLst>
                    <a:ext uri="{FF2B5EF4-FFF2-40B4-BE49-F238E27FC236}">
                      <a16:creationId xmlns:a16="http://schemas.microsoft.com/office/drawing/2014/main" id="{52D08EF3-32C4-6640-7E01-C9890F4C85C6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2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EF745CE-79D6-6785-AFBF-54AE3728188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2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D4C634D-CFE1-1AB9-DCF6-BB61C9801AE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22" name="Group 521">
                  <a:extLst>
                    <a:ext uri="{FF2B5EF4-FFF2-40B4-BE49-F238E27FC236}">
                      <a16:creationId xmlns:a16="http://schemas.microsoft.com/office/drawing/2014/main" id="{DC2C7CAB-2362-8AD5-62B1-64FAF051EDBC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2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C85072E-5A0B-CB6B-55D3-515C8CE3EF1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2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2169202-AD1B-6EFC-9658-FAB482E8101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23" name="Group 522">
                  <a:extLst>
                    <a:ext uri="{FF2B5EF4-FFF2-40B4-BE49-F238E27FC236}">
                      <a16:creationId xmlns:a16="http://schemas.microsoft.com/office/drawing/2014/main" id="{B1B0B477-EDBC-BD49-D20D-A87A60C97088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2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A69C791-CFE5-330D-E0B4-AEEA359DDD3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2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8B9CC2E-3E9E-FBBF-57E6-03BEF381A50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537785AB-1A35-6607-E2E2-136342E04930}"/>
                  </a:ext>
                </a:extLst>
              </p:cNvPr>
              <p:cNvGrpSpPr/>
              <p:nvPr/>
            </p:nvGrpSpPr>
            <p:grpSpPr>
              <a:xfrm>
                <a:off x="-102680" y="-536275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476" name="Group 475">
                  <a:extLst>
                    <a:ext uri="{FF2B5EF4-FFF2-40B4-BE49-F238E27FC236}">
                      <a16:creationId xmlns:a16="http://schemas.microsoft.com/office/drawing/2014/main" id="{3A9B90EB-570B-C395-EC62-7A365B9E222E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1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74DE6CD-8D01-6964-1954-ABA5B42A046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1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98DDB23-B052-7099-9ECC-6F57AC161F8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77" name="Group 476">
                  <a:extLst>
                    <a:ext uri="{FF2B5EF4-FFF2-40B4-BE49-F238E27FC236}">
                      <a16:creationId xmlns:a16="http://schemas.microsoft.com/office/drawing/2014/main" id="{53F77202-20B6-FF9E-9911-355A18733571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0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41A905E-9C2B-2E5C-E87B-44B0CFDF1B4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0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A4F21DB-4AFF-03B0-DB6F-01660C3302C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78" name="Group 477">
                  <a:extLst>
                    <a:ext uri="{FF2B5EF4-FFF2-40B4-BE49-F238E27FC236}">
                      <a16:creationId xmlns:a16="http://schemas.microsoft.com/office/drawing/2014/main" id="{B986E616-142B-53B3-06E4-4B46A8E00F9D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0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4C9220D-E2AC-89CE-94E2-62FACD25ED6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0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4DEA33A-04BB-60C2-4723-F87FCC44378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79" name="Group 478">
                  <a:extLst>
                    <a:ext uri="{FF2B5EF4-FFF2-40B4-BE49-F238E27FC236}">
                      <a16:creationId xmlns:a16="http://schemas.microsoft.com/office/drawing/2014/main" id="{9C3AEF96-951B-62A5-36F7-217C43AE5F31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0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7C6C4DD-C90C-E966-2D34-BF513B0E109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0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94BF06F-26A8-2B86-7D72-4F51C610AB4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80" name="Group 479">
                  <a:extLst>
                    <a:ext uri="{FF2B5EF4-FFF2-40B4-BE49-F238E27FC236}">
                      <a16:creationId xmlns:a16="http://schemas.microsoft.com/office/drawing/2014/main" id="{8669829C-4B6E-4AFC-B9C9-A54B9A9E2B99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0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65A17F9-21A7-1F95-8BD1-90E8AAB4AA5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0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6E00928-95BB-A350-F9B0-C1F693CAF07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81" name="Group 480">
                  <a:extLst>
                    <a:ext uri="{FF2B5EF4-FFF2-40B4-BE49-F238E27FC236}">
                      <a16:creationId xmlns:a16="http://schemas.microsoft.com/office/drawing/2014/main" id="{C7912904-3EBB-AF34-F040-F63662F66796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0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693C7E2-1E4A-084B-C64D-3148E0714E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0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9C5ECA9-959E-A833-50D3-A7D24BC23B0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82" name="Group 481">
                  <a:extLst>
                    <a:ext uri="{FF2B5EF4-FFF2-40B4-BE49-F238E27FC236}">
                      <a16:creationId xmlns:a16="http://schemas.microsoft.com/office/drawing/2014/main" id="{8F9B61E9-AC26-AE71-3436-368C59A75127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9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ACBF524-933D-72A3-16E9-E2166FF5291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9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AC1CFA3-6ACB-0CFD-0BEA-1D7E00B1F78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83" name="Group 482">
                  <a:extLst>
                    <a:ext uri="{FF2B5EF4-FFF2-40B4-BE49-F238E27FC236}">
                      <a16:creationId xmlns:a16="http://schemas.microsoft.com/office/drawing/2014/main" id="{666787AC-38AD-8FC7-76A0-83ABA835A907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9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62D884A-2E7F-8899-61A3-EC815A7352B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9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9427665-F9AF-1735-49F4-21C8ABE4707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84" name="Group 483">
                  <a:extLst>
                    <a:ext uri="{FF2B5EF4-FFF2-40B4-BE49-F238E27FC236}">
                      <a16:creationId xmlns:a16="http://schemas.microsoft.com/office/drawing/2014/main" id="{E2BA8BE4-DC6B-A122-EF1A-2FF9FFCB1853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9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214F5CC-469D-6320-103D-47A1098F3F7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9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833B43C-DBFC-868A-1355-AA44785BAB6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85" name="Group 484">
                  <a:extLst>
                    <a:ext uri="{FF2B5EF4-FFF2-40B4-BE49-F238E27FC236}">
                      <a16:creationId xmlns:a16="http://schemas.microsoft.com/office/drawing/2014/main" id="{0BC1C821-F0B9-A9C1-CE34-22FC6CFE653E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9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691492B-C898-76AB-C4B0-CB2A343C8FC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9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CF4E6FD-5D01-A7AD-F661-F2E50D26C08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86" name="Group 485">
                  <a:extLst>
                    <a:ext uri="{FF2B5EF4-FFF2-40B4-BE49-F238E27FC236}">
                      <a16:creationId xmlns:a16="http://schemas.microsoft.com/office/drawing/2014/main" id="{A0F1FA70-76F2-8836-2879-F5E2ED87947E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9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EE7DBEA-0B4E-2A68-2B42-B90C34A2476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9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C83D69F-17F8-7606-2C95-B24C1000714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487" name="Group 486">
                  <a:extLst>
                    <a:ext uri="{FF2B5EF4-FFF2-40B4-BE49-F238E27FC236}">
                      <a16:creationId xmlns:a16="http://schemas.microsoft.com/office/drawing/2014/main" id="{9BD90F90-E4C0-5BB5-031F-7CF5CE84EB7E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48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2C6D090-D482-B5DA-3521-05794059C1F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8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123BB42-CD51-9AE8-C87B-50EF27CF12B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  <p:grpSp>
          <p:nvGrpSpPr>
            <p:cNvPr id="548" name="Group 547">
              <a:extLst>
                <a:ext uri="{FF2B5EF4-FFF2-40B4-BE49-F238E27FC236}">
                  <a16:creationId xmlns:a16="http://schemas.microsoft.com/office/drawing/2014/main" id="{211CC620-EC1E-DAFD-B4E5-559ABDD95070}"/>
                </a:ext>
              </a:extLst>
            </p:cNvPr>
            <p:cNvGrpSpPr/>
            <p:nvPr/>
          </p:nvGrpSpPr>
          <p:grpSpPr>
            <a:xfrm>
              <a:off x="9546356" y="-526444"/>
              <a:ext cx="2852881" cy="8317063"/>
              <a:chOff x="-985187" y="-598724"/>
              <a:chExt cx="2852881" cy="8317063"/>
            </a:xfrm>
          </p:grpSpPr>
          <p:grpSp>
            <p:nvGrpSpPr>
              <p:cNvPr id="549" name="Group 548">
                <a:extLst>
                  <a:ext uri="{FF2B5EF4-FFF2-40B4-BE49-F238E27FC236}">
                    <a16:creationId xmlns:a16="http://schemas.microsoft.com/office/drawing/2014/main" id="{E6782AB1-CD5B-331E-EB5F-3A19C6D19798}"/>
                  </a:ext>
                </a:extLst>
              </p:cNvPr>
              <p:cNvGrpSpPr/>
              <p:nvPr/>
            </p:nvGrpSpPr>
            <p:grpSpPr>
              <a:xfrm>
                <a:off x="-985187" y="-598724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587" name="Group 586">
                  <a:extLst>
                    <a:ext uri="{FF2B5EF4-FFF2-40B4-BE49-F238E27FC236}">
                      <a16:creationId xmlns:a16="http://schemas.microsoft.com/office/drawing/2014/main" id="{2D5AED9A-DFA8-2507-18EA-50C2784DF8AD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2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30E8576-F0EE-9E61-D05B-98912AA08AB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2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1981E60-438E-2AAE-BB74-CBB97577E1A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88" name="Group 587">
                  <a:extLst>
                    <a:ext uri="{FF2B5EF4-FFF2-40B4-BE49-F238E27FC236}">
                      <a16:creationId xmlns:a16="http://schemas.microsoft.com/office/drawing/2014/main" id="{D4EA0270-B9E4-3046-9C85-B0106AD4FB82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1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513206A-7347-938B-B72D-480D9C8AE17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2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3429765-8F0F-2D77-115C-87CC868F0AB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89" name="Group 588">
                  <a:extLst>
                    <a:ext uri="{FF2B5EF4-FFF2-40B4-BE49-F238E27FC236}">
                      <a16:creationId xmlns:a16="http://schemas.microsoft.com/office/drawing/2014/main" id="{9CFC6E21-F246-A14E-1ED2-932056B53D77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1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D028C9A-A76E-B6D5-F54A-28D09181246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1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91A697D-79C8-6CF2-9FFE-1E0E720DD21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90" name="Group 589">
                  <a:extLst>
                    <a:ext uri="{FF2B5EF4-FFF2-40B4-BE49-F238E27FC236}">
                      <a16:creationId xmlns:a16="http://schemas.microsoft.com/office/drawing/2014/main" id="{4EA8D6FB-2DB7-158D-1126-E00AE33A432C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1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C20DD86-E222-5EA6-3E17-2E4E690FFF6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1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4FED7BD-3CD6-9EFF-DDC1-7AA32FF5877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91" name="Group 590">
                  <a:extLst>
                    <a:ext uri="{FF2B5EF4-FFF2-40B4-BE49-F238E27FC236}">
                      <a16:creationId xmlns:a16="http://schemas.microsoft.com/office/drawing/2014/main" id="{F6F4C48A-DF94-9143-9826-7678924DFF12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1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725418A-36CC-3D9F-B809-2FA0D186239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1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756AD91-B488-321B-9B59-166BCE1D1C8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92" name="Group 591">
                  <a:extLst>
                    <a:ext uri="{FF2B5EF4-FFF2-40B4-BE49-F238E27FC236}">
                      <a16:creationId xmlns:a16="http://schemas.microsoft.com/office/drawing/2014/main" id="{EF36CC20-9E48-216A-47A0-A37020B9F514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1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D658CD3-5DC4-80D4-E6CA-AB8BD1F50CB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1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78FEAFF-C107-0F1E-7F3F-F97EB8DF90F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93" name="Group 592">
                  <a:extLst>
                    <a:ext uri="{FF2B5EF4-FFF2-40B4-BE49-F238E27FC236}">
                      <a16:creationId xmlns:a16="http://schemas.microsoft.com/office/drawing/2014/main" id="{3657A262-2609-5BC4-161F-B1D7E63B801E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0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2ED3015-4DDD-6868-FA1A-BCF0EC0F722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1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C5519E7-9A08-A718-55CD-81CA6D10CAD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94" name="Group 593">
                  <a:extLst>
                    <a:ext uri="{FF2B5EF4-FFF2-40B4-BE49-F238E27FC236}">
                      <a16:creationId xmlns:a16="http://schemas.microsoft.com/office/drawing/2014/main" id="{F87BFDE1-1686-6511-C08B-9F844BDE8666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0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44903E4-FF44-2411-54BE-E34F7AF7A0C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0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A42712B-29B1-F98F-905A-536B477450C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95" name="Group 594">
                  <a:extLst>
                    <a:ext uri="{FF2B5EF4-FFF2-40B4-BE49-F238E27FC236}">
                      <a16:creationId xmlns:a16="http://schemas.microsoft.com/office/drawing/2014/main" id="{86342475-D88E-057A-B16E-B060F41181FF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0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8AEA221-3A1D-C26A-33BE-17DEFF97A55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0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860997B-BB1D-BE79-16A8-D481D01DE7C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96" name="Group 595">
                  <a:extLst>
                    <a:ext uri="{FF2B5EF4-FFF2-40B4-BE49-F238E27FC236}">
                      <a16:creationId xmlns:a16="http://schemas.microsoft.com/office/drawing/2014/main" id="{E0B1995A-F520-1AAC-032E-AF8BAAF1BC70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0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5962D88-CBF5-C8CF-BD1F-41A26C7B69D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0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53ACC46-F0C3-B852-23A6-BBFE5B15344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97" name="Group 596">
                  <a:extLst>
                    <a:ext uri="{FF2B5EF4-FFF2-40B4-BE49-F238E27FC236}">
                      <a16:creationId xmlns:a16="http://schemas.microsoft.com/office/drawing/2014/main" id="{C92A6F06-A7B0-03D8-FA3B-766BC22C548A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0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87B4B7C-07E4-F492-5CEB-C5007C51627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0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412FCDB-B088-A8DC-E6F3-CBBC738CA7E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98" name="Group 597">
                  <a:extLst>
                    <a:ext uri="{FF2B5EF4-FFF2-40B4-BE49-F238E27FC236}">
                      <a16:creationId xmlns:a16="http://schemas.microsoft.com/office/drawing/2014/main" id="{D0DB1933-CE29-28C5-0E4C-04CD2519D5D2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9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083F5A3-A3C8-8FDF-B6DF-F7F147CDA6E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0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AB9B25D-6A44-7379-017A-5665F3BD7DF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grpSp>
            <p:nvGrpSpPr>
              <p:cNvPr id="550" name="Group 549">
                <a:extLst>
                  <a:ext uri="{FF2B5EF4-FFF2-40B4-BE49-F238E27FC236}">
                    <a16:creationId xmlns:a16="http://schemas.microsoft.com/office/drawing/2014/main" id="{680C02AE-DD97-186D-76E8-8AC07E7DD7DF}"/>
                  </a:ext>
                </a:extLst>
              </p:cNvPr>
              <p:cNvGrpSpPr/>
              <p:nvPr/>
            </p:nvGrpSpPr>
            <p:grpSpPr>
              <a:xfrm>
                <a:off x="-102680" y="-536275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551" name="Group 550">
                  <a:extLst>
                    <a:ext uri="{FF2B5EF4-FFF2-40B4-BE49-F238E27FC236}">
                      <a16:creationId xmlns:a16="http://schemas.microsoft.com/office/drawing/2014/main" id="{B55B0F82-5ECF-1CF1-827D-9100C5E8EFCC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8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2456959-E69E-4FAD-8227-0F9896F5C8E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8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A9FF640-0318-897D-DE5C-F6598D39B73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52" name="Group 551">
                  <a:extLst>
                    <a:ext uri="{FF2B5EF4-FFF2-40B4-BE49-F238E27FC236}">
                      <a16:creationId xmlns:a16="http://schemas.microsoft.com/office/drawing/2014/main" id="{A3D977BC-3AF2-EBDE-54E7-A8FF11273980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8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6E04C4E-E005-E954-77BE-D0F120911B5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8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F05E2E9-C1E7-E6F3-A898-979E20CC7B1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53" name="Group 552">
                  <a:extLst>
                    <a:ext uri="{FF2B5EF4-FFF2-40B4-BE49-F238E27FC236}">
                      <a16:creationId xmlns:a16="http://schemas.microsoft.com/office/drawing/2014/main" id="{9ECB1209-835C-3533-BF2A-932754A07B15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8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D793C48-A8A0-9C24-071B-CD728C5110B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8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2FDAE2A-6A5A-60C4-FE67-A27569DD5B0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54" name="Group 553">
                  <a:extLst>
                    <a:ext uri="{FF2B5EF4-FFF2-40B4-BE49-F238E27FC236}">
                      <a16:creationId xmlns:a16="http://schemas.microsoft.com/office/drawing/2014/main" id="{587495EA-F829-F904-7688-A6B5BB57C9B5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7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A57C941-7098-7D40-A2E0-C7A8CABE340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8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B033DFB-8CAC-E4F9-10CB-E57FDC07081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55" name="Group 554">
                  <a:extLst>
                    <a:ext uri="{FF2B5EF4-FFF2-40B4-BE49-F238E27FC236}">
                      <a16:creationId xmlns:a16="http://schemas.microsoft.com/office/drawing/2014/main" id="{B2FE9D91-E259-CBEE-B4D9-82764A33588D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7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742F35C-C213-849C-D23A-FFF8AEC9E6F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7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4C9D0E5-162B-8DD9-A2E2-F995A4B4A90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56" name="Group 555">
                  <a:extLst>
                    <a:ext uri="{FF2B5EF4-FFF2-40B4-BE49-F238E27FC236}">
                      <a16:creationId xmlns:a16="http://schemas.microsoft.com/office/drawing/2014/main" id="{1B6C06CC-ACC8-9A12-FBC0-395DE72BD753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7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FA2FF8A-6B7A-51BB-3786-43086711E94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7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9FFFC2A-9DB5-A6CD-6B57-2B2A619D62F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57" name="Group 556">
                  <a:extLst>
                    <a:ext uri="{FF2B5EF4-FFF2-40B4-BE49-F238E27FC236}">
                      <a16:creationId xmlns:a16="http://schemas.microsoft.com/office/drawing/2014/main" id="{4E363081-1438-7B27-AD1D-080AC0454F83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7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E52EEEE-820C-B6B7-3AE3-DF432D67384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7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BD7E14D-EB81-08BA-4F1C-B2EF402CDBD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58" name="Group 557">
                  <a:extLst>
                    <a:ext uri="{FF2B5EF4-FFF2-40B4-BE49-F238E27FC236}">
                      <a16:creationId xmlns:a16="http://schemas.microsoft.com/office/drawing/2014/main" id="{F9F5D1DC-55F3-51A4-DB66-1C573E499F79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7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473BCFE-FB4C-EAA0-6B07-29CB961DAAB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7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3379F13-E41D-3C6F-6EFF-178D98BDE45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59" name="Group 558">
                  <a:extLst>
                    <a:ext uri="{FF2B5EF4-FFF2-40B4-BE49-F238E27FC236}">
                      <a16:creationId xmlns:a16="http://schemas.microsoft.com/office/drawing/2014/main" id="{C91A0BDA-1809-5910-5A56-5A233832217B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6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9444095-18BB-8876-4626-BFF7DD3ACC4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7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F9B979F-51CC-C46D-294A-1DFB15CC189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60" name="Group 559">
                  <a:extLst>
                    <a:ext uri="{FF2B5EF4-FFF2-40B4-BE49-F238E27FC236}">
                      <a16:creationId xmlns:a16="http://schemas.microsoft.com/office/drawing/2014/main" id="{A688BBE4-C4B1-274F-5510-F2A71B446098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6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5C6C82D-8958-4EF7-E0B5-9707FE3667F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6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05F23DD-A5A9-53CA-A59E-8F80E40C2D3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61" name="Group 560">
                  <a:extLst>
                    <a:ext uri="{FF2B5EF4-FFF2-40B4-BE49-F238E27FC236}">
                      <a16:creationId xmlns:a16="http://schemas.microsoft.com/office/drawing/2014/main" id="{7724030B-6488-0626-20BC-55B149BAAFEF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6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1B18205-19B0-9A9B-D6D7-617C32D1F17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6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2C3307B-1913-64A1-BF5E-75DC6D7CF07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562" name="Group 561">
                  <a:extLst>
                    <a:ext uri="{FF2B5EF4-FFF2-40B4-BE49-F238E27FC236}">
                      <a16:creationId xmlns:a16="http://schemas.microsoft.com/office/drawing/2014/main" id="{3B6FA6BF-A95D-52F4-8EFA-A84C8BCD6AD0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56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E328C91-4EF5-2194-5C64-C452A5B8540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6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BFFBB0F-61F0-C805-0AE6-27C67038A3B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  <p:grpSp>
          <p:nvGrpSpPr>
            <p:cNvPr id="623" name="Group 622">
              <a:extLst>
                <a:ext uri="{FF2B5EF4-FFF2-40B4-BE49-F238E27FC236}">
                  <a16:creationId xmlns:a16="http://schemas.microsoft.com/office/drawing/2014/main" id="{62F0A146-B378-26DB-DB44-22C43F936A78}"/>
                </a:ext>
              </a:extLst>
            </p:cNvPr>
            <p:cNvGrpSpPr/>
            <p:nvPr/>
          </p:nvGrpSpPr>
          <p:grpSpPr>
            <a:xfrm>
              <a:off x="11307509" y="-394703"/>
              <a:ext cx="2852881" cy="8317063"/>
              <a:chOff x="-985187" y="-598724"/>
              <a:chExt cx="2852881" cy="8317063"/>
            </a:xfrm>
          </p:grpSpPr>
          <p:grpSp>
            <p:nvGrpSpPr>
              <p:cNvPr id="624" name="Group 623">
                <a:extLst>
                  <a:ext uri="{FF2B5EF4-FFF2-40B4-BE49-F238E27FC236}">
                    <a16:creationId xmlns:a16="http://schemas.microsoft.com/office/drawing/2014/main" id="{B0B3FACD-BC84-5FE0-21D0-2C8EEA8E99AB}"/>
                  </a:ext>
                </a:extLst>
              </p:cNvPr>
              <p:cNvGrpSpPr/>
              <p:nvPr/>
            </p:nvGrpSpPr>
            <p:grpSpPr>
              <a:xfrm>
                <a:off x="-985187" y="-598724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662" name="Group 661">
                  <a:extLst>
                    <a:ext uri="{FF2B5EF4-FFF2-40B4-BE49-F238E27FC236}">
                      <a16:creationId xmlns:a16="http://schemas.microsoft.com/office/drawing/2014/main" id="{D405C79E-5A02-4DBE-ECF3-F02922267809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9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BF529B2-45A8-DF97-5221-0375AB07E80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9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691D062-CEFD-DC6E-2CC9-49F979110EF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63" name="Group 662">
                  <a:extLst>
                    <a:ext uri="{FF2B5EF4-FFF2-40B4-BE49-F238E27FC236}">
                      <a16:creationId xmlns:a16="http://schemas.microsoft.com/office/drawing/2014/main" id="{53C11194-AB65-E371-5930-3B04BF7BC1D5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9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74FEA3C-E716-1108-6596-8C8DC88B861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9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A7071DA-D91F-8C25-AE1C-E68D83D3958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64" name="Group 663">
                  <a:extLst>
                    <a:ext uri="{FF2B5EF4-FFF2-40B4-BE49-F238E27FC236}">
                      <a16:creationId xmlns:a16="http://schemas.microsoft.com/office/drawing/2014/main" id="{ABAFB9C6-F57A-00FB-9966-5A3A78289906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9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025A974-AABC-05C4-CF21-19B56C4B534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9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3DB968E-27BE-D065-8881-3A778EDE467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65" name="Group 664">
                  <a:extLst>
                    <a:ext uri="{FF2B5EF4-FFF2-40B4-BE49-F238E27FC236}">
                      <a16:creationId xmlns:a16="http://schemas.microsoft.com/office/drawing/2014/main" id="{31490536-C30D-97A8-08E3-0DA97DB24B24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9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B390F60-B122-3846-5054-E866AA52D64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9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DDE0ED3-72DC-9ED2-1844-C93E2828D9F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66" name="Group 665">
                  <a:extLst>
                    <a:ext uri="{FF2B5EF4-FFF2-40B4-BE49-F238E27FC236}">
                      <a16:creationId xmlns:a16="http://schemas.microsoft.com/office/drawing/2014/main" id="{43CDFF37-464B-DCBD-F0C3-9B5A128A4AA0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8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C382277-2FA3-B072-2AA0-7C527EF1508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8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9F70ABA-A8CA-3FCF-7BCC-073004CB467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67" name="Group 666">
                  <a:extLst>
                    <a:ext uri="{FF2B5EF4-FFF2-40B4-BE49-F238E27FC236}">
                      <a16:creationId xmlns:a16="http://schemas.microsoft.com/office/drawing/2014/main" id="{D91F6880-4565-BCE1-C35B-F0D3ECC1A6D8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8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20902147-C7CF-A6C5-B4E7-8A04FAB073F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8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74ED92E-11B1-6D21-22FF-AB9170FF9A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68" name="Group 667">
                  <a:extLst>
                    <a:ext uri="{FF2B5EF4-FFF2-40B4-BE49-F238E27FC236}">
                      <a16:creationId xmlns:a16="http://schemas.microsoft.com/office/drawing/2014/main" id="{D6FB0DC8-498F-35D9-9FEA-E42548842CE0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8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CC59FDC-3315-E7F7-87F1-901B0173784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8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8F8FC2A-0AB5-711A-8899-1705685CD3E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69" name="Group 668">
                  <a:extLst>
                    <a:ext uri="{FF2B5EF4-FFF2-40B4-BE49-F238E27FC236}">
                      <a16:creationId xmlns:a16="http://schemas.microsoft.com/office/drawing/2014/main" id="{5832C36E-1005-49EF-0C01-CBEDC7EDC63C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8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FA2F7519-5C31-2603-06DF-D146722238D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8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B4E1AC7-0852-4D11-0E00-682CD94520A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70" name="Group 669">
                  <a:extLst>
                    <a:ext uri="{FF2B5EF4-FFF2-40B4-BE49-F238E27FC236}">
                      <a16:creationId xmlns:a16="http://schemas.microsoft.com/office/drawing/2014/main" id="{F4A23548-CD8F-7674-92FF-6105B9171FEE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8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BEBB84E-D3D8-EBF5-AFD7-4EAA3BE2865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8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FFA50C2-24B7-9FCE-77C9-B722AC7F4CD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71" name="Group 670">
                  <a:extLst>
                    <a:ext uri="{FF2B5EF4-FFF2-40B4-BE49-F238E27FC236}">
                      <a16:creationId xmlns:a16="http://schemas.microsoft.com/office/drawing/2014/main" id="{795F9B04-EA5A-A4B1-8AC8-86BA4AE593B2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7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FD2D9D5-8491-B97C-5FD0-CD4766C1928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7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32FD2BE-350A-80B0-AF06-185FCC00FCB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72" name="Group 671">
                  <a:extLst>
                    <a:ext uri="{FF2B5EF4-FFF2-40B4-BE49-F238E27FC236}">
                      <a16:creationId xmlns:a16="http://schemas.microsoft.com/office/drawing/2014/main" id="{E667ABCF-9D88-87C3-178E-C7560420383A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7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0D4FEB8-920E-4804-443F-FD2B7B8AB3E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7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3E63FE11-2B55-6343-4580-C04434F054F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73" name="Group 672">
                  <a:extLst>
                    <a:ext uri="{FF2B5EF4-FFF2-40B4-BE49-F238E27FC236}">
                      <a16:creationId xmlns:a16="http://schemas.microsoft.com/office/drawing/2014/main" id="{ECB7483D-E1C9-DC7A-4F72-3FB4629390C7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7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EE6A1CC-F77A-6A9E-074B-C808E3F3B6F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7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36A9B20-4736-434B-ABA9-9E7FD98F5BB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grpSp>
            <p:nvGrpSpPr>
              <p:cNvPr id="625" name="Group 624">
                <a:extLst>
                  <a:ext uri="{FF2B5EF4-FFF2-40B4-BE49-F238E27FC236}">
                    <a16:creationId xmlns:a16="http://schemas.microsoft.com/office/drawing/2014/main" id="{FBECD581-E3C3-71D8-4A73-50922B79F90B}"/>
                  </a:ext>
                </a:extLst>
              </p:cNvPr>
              <p:cNvGrpSpPr/>
              <p:nvPr/>
            </p:nvGrpSpPr>
            <p:grpSpPr>
              <a:xfrm>
                <a:off x="-102680" y="-536275"/>
                <a:ext cx="1970374" cy="8254614"/>
                <a:chOff x="2616120" y="-1090324"/>
                <a:chExt cx="1970374" cy="8254614"/>
              </a:xfrm>
            </p:grpSpPr>
            <p:grpSp>
              <p:nvGrpSpPr>
                <p:cNvPr id="626" name="Group 625">
                  <a:extLst>
                    <a:ext uri="{FF2B5EF4-FFF2-40B4-BE49-F238E27FC236}">
                      <a16:creationId xmlns:a16="http://schemas.microsoft.com/office/drawing/2014/main" id="{497D3C29-7CF0-E5BB-33D0-9D7E7F925045}"/>
                    </a:ext>
                  </a:extLst>
                </p:cNvPr>
                <p:cNvGrpSpPr/>
                <p:nvPr/>
              </p:nvGrpSpPr>
              <p:grpSpPr>
                <a:xfrm>
                  <a:off x="2856563" y="158473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6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0BB8D11C-1B25-A1DB-8407-54AF170F695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6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70C332C-A6D3-5C41-882F-0AD0E50B8E7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27" name="Group 626">
                  <a:extLst>
                    <a:ext uri="{FF2B5EF4-FFF2-40B4-BE49-F238E27FC236}">
                      <a16:creationId xmlns:a16="http://schemas.microsoft.com/office/drawing/2014/main" id="{880216A9-EE21-646E-58FB-E7A3DDF981F6}"/>
                    </a:ext>
                  </a:extLst>
                </p:cNvPr>
                <p:cNvGrpSpPr/>
                <p:nvPr/>
              </p:nvGrpSpPr>
              <p:grpSpPr>
                <a:xfrm>
                  <a:off x="2917523" y="2254028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5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6EF658D-BEBF-6BA7-CDC6-52372927F61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5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90F36D1-0EE4-A08F-5883-CD7B6C6978D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28" name="Group 627">
                  <a:extLst>
                    <a:ext uri="{FF2B5EF4-FFF2-40B4-BE49-F238E27FC236}">
                      <a16:creationId xmlns:a16="http://schemas.microsoft.com/office/drawing/2014/main" id="{10F81FC7-2A32-13ED-D370-19F29B1BC3D8}"/>
                    </a:ext>
                  </a:extLst>
                </p:cNvPr>
                <p:cNvGrpSpPr/>
                <p:nvPr/>
              </p:nvGrpSpPr>
              <p:grpSpPr>
                <a:xfrm>
                  <a:off x="2978483" y="292988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5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D4A8013-EF61-3906-9ED1-259899AE70C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5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6EEF6C3-BC82-CCF9-B14A-1B11AA5E6F2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29" name="Group 628">
                  <a:extLst>
                    <a:ext uri="{FF2B5EF4-FFF2-40B4-BE49-F238E27FC236}">
                      <a16:creationId xmlns:a16="http://schemas.microsoft.com/office/drawing/2014/main" id="{64257F19-15CE-8A1A-4689-7B89DBECAB51}"/>
                    </a:ext>
                  </a:extLst>
                </p:cNvPr>
                <p:cNvGrpSpPr/>
                <p:nvPr/>
              </p:nvGrpSpPr>
              <p:grpSpPr>
                <a:xfrm>
                  <a:off x="3039443" y="359917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5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10BD02F4-3697-6DF6-B52E-3372248A355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5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45A5654-0B55-2553-5D9A-E6449E9F700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30" name="Group 629">
                  <a:extLst>
                    <a:ext uri="{FF2B5EF4-FFF2-40B4-BE49-F238E27FC236}">
                      <a16:creationId xmlns:a16="http://schemas.microsoft.com/office/drawing/2014/main" id="{6B7D1B0E-4BBE-6CB7-AAFD-B16A60A7D02D}"/>
                    </a:ext>
                  </a:extLst>
                </p:cNvPr>
                <p:cNvGrpSpPr/>
                <p:nvPr/>
              </p:nvGrpSpPr>
              <p:grpSpPr>
                <a:xfrm>
                  <a:off x="3097228" y="426846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5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AEC51786-E6BD-28FA-9B5F-4DC5EACEBE6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5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248E6D7-16DC-747E-2AA9-439BB6692FA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31" name="Group 630">
                  <a:extLst>
                    <a:ext uri="{FF2B5EF4-FFF2-40B4-BE49-F238E27FC236}">
                      <a16:creationId xmlns:a16="http://schemas.microsoft.com/office/drawing/2014/main" id="{DFFBBE2C-4EEA-F8C1-C758-68814E4B54E7}"/>
                    </a:ext>
                  </a:extLst>
                </p:cNvPr>
                <p:cNvGrpSpPr/>
                <p:nvPr/>
              </p:nvGrpSpPr>
              <p:grpSpPr>
                <a:xfrm>
                  <a:off x="3158188" y="4937759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5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91A6CA5-5451-BE46-EA78-EBC88C4657B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5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58D82448-EF51-A5C5-5635-670EA15E0CC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32" name="Group 631">
                  <a:extLst>
                    <a:ext uri="{FF2B5EF4-FFF2-40B4-BE49-F238E27FC236}">
                      <a16:creationId xmlns:a16="http://schemas.microsoft.com/office/drawing/2014/main" id="{1818E3CB-1B47-DB8F-6859-B2C4DBDA734F}"/>
                    </a:ext>
                  </a:extLst>
                </p:cNvPr>
                <p:cNvGrpSpPr/>
                <p:nvPr/>
              </p:nvGrpSpPr>
              <p:grpSpPr>
                <a:xfrm>
                  <a:off x="3219148" y="561362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4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9947635E-728C-A367-CC10-269C57ED214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4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6C68DCA5-31BF-C13F-FB30-7D750D7EF62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33" name="Group 632">
                  <a:extLst>
                    <a:ext uri="{FF2B5EF4-FFF2-40B4-BE49-F238E27FC236}">
                      <a16:creationId xmlns:a16="http://schemas.microsoft.com/office/drawing/2014/main" id="{F15AD86A-ADA7-4E69-89CF-646E99CD6207}"/>
                    </a:ext>
                  </a:extLst>
                </p:cNvPr>
                <p:cNvGrpSpPr/>
                <p:nvPr/>
              </p:nvGrpSpPr>
              <p:grpSpPr>
                <a:xfrm>
                  <a:off x="3280108" y="6282910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46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C6F35836-1522-3EB1-E317-25AA139B0A8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47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71DBCDAF-76BD-5847-108C-F560AC2D119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34" name="Group 633">
                  <a:extLst>
                    <a:ext uri="{FF2B5EF4-FFF2-40B4-BE49-F238E27FC236}">
                      <a16:creationId xmlns:a16="http://schemas.microsoft.com/office/drawing/2014/main" id="{38B5ED26-02DC-5AD7-3077-407F2B4E9391}"/>
                    </a:ext>
                  </a:extLst>
                </p:cNvPr>
                <p:cNvGrpSpPr/>
                <p:nvPr/>
              </p:nvGrpSpPr>
              <p:grpSpPr>
                <a:xfrm>
                  <a:off x="2616120" y="-109032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44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75412E3-7C07-F91C-2AA7-2E864B18CFC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45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F9D5EAC-B38D-386A-7E27-95913274CDD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35" name="Group 634">
                  <a:extLst>
                    <a:ext uri="{FF2B5EF4-FFF2-40B4-BE49-F238E27FC236}">
                      <a16:creationId xmlns:a16="http://schemas.microsoft.com/office/drawing/2014/main" id="{F59096D5-9759-17E7-3964-18854CBE8BC9}"/>
                    </a:ext>
                  </a:extLst>
                </p:cNvPr>
                <p:cNvGrpSpPr/>
                <p:nvPr/>
              </p:nvGrpSpPr>
              <p:grpSpPr>
                <a:xfrm>
                  <a:off x="2677080" y="-421034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42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6D4032C-E3CB-B772-A770-49814B3F87F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43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4CB864E9-7989-1EB7-A1FA-9DE40D5E5AA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36" name="Group 635">
                  <a:extLst>
                    <a:ext uri="{FF2B5EF4-FFF2-40B4-BE49-F238E27FC236}">
                      <a16:creationId xmlns:a16="http://schemas.microsoft.com/office/drawing/2014/main" id="{0298E51A-37A1-C4B2-7B4A-8D92504F0476}"/>
                    </a:ext>
                  </a:extLst>
                </p:cNvPr>
                <p:cNvGrpSpPr/>
                <p:nvPr/>
              </p:nvGrpSpPr>
              <p:grpSpPr>
                <a:xfrm>
                  <a:off x="2738040" y="25482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40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EF343011-38F3-E225-8BD5-4DB80109253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41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85B94636-3508-B659-6C98-748ED05180A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637" name="Group 636">
                  <a:extLst>
                    <a:ext uri="{FF2B5EF4-FFF2-40B4-BE49-F238E27FC236}">
                      <a16:creationId xmlns:a16="http://schemas.microsoft.com/office/drawing/2014/main" id="{581CE35A-104B-5C79-EC2F-4D70FDEC8A43}"/>
                    </a:ext>
                  </a:extLst>
                </p:cNvPr>
                <p:cNvGrpSpPr/>
                <p:nvPr/>
              </p:nvGrpSpPr>
              <p:grpSpPr>
                <a:xfrm>
                  <a:off x="2799000" y="924117"/>
                  <a:ext cx="1306386" cy="881380"/>
                  <a:chOff x="2856563" y="1584738"/>
                  <a:chExt cx="1306386" cy="881380"/>
                </a:xfrm>
              </p:grpSpPr>
              <p:pic>
                <p:nvPicPr>
                  <p:cNvPr id="638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DE8DDF78-B413-3553-8746-5DFE017EA51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322430" y="1625599"/>
                    <a:ext cx="840519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639" name="Picture 2" descr="Steam Community :: Group :: subskripers">
                    <a:extLst>
                      <a:ext uri="{FF2B5EF4-FFF2-40B4-BE49-F238E27FC236}">
                        <a16:creationId xmlns:a16="http://schemas.microsoft.com/office/drawing/2014/main" id="{BC9238D1-F390-3560-4EFF-43E78FAEF68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8696" b="89674" l="9783" r="89674">
                                <a14:foregroundMark x1="41304" y1="90217" x2="41304" y2="90217"/>
                                <a14:foregroundMark x1="59783" y1="8696" x2="59783" y2="8696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 flipV="1">
                    <a:off x="2856563" y="1584738"/>
                    <a:ext cx="840518" cy="84051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  <p:sp>
          <p:nvSpPr>
            <p:cNvPr id="698" name="Rectangle 697">
              <a:extLst>
                <a:ext uri="{FF2B5EF4-FFF2-40B4-BE49-F238E27FC236}">
                  <a16:creationId xmlns:a16="http://schemas.microsoft.com/office/drawing/2014/main" id="{1394499D-DA00-C7FC-75F8-8B0E6DDEF4EC}"/>
                </a:ext>
              </a:extLst>
            </p:cNvPr>
            <p:cNvSpPr/>
            <p:nvPr/>
          </p:nvSpPr>
          <p:spPr>
            <a:xfrm>
              <a:off x="-1004344" y="-1183370"/>
              <a:ext cx="15863344" cy="9611089"/>
            </a:xfrm>
            <a:prstGeom prst="rect">
              <a:avLst/>
            </a:prstGeom>
            <a:solidFill>
              <a:schemeClr val="dk1"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1079900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432CE037-D2DC-5027-1A94-35CF8B962F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3" t="11092" r="12412" b="13989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82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7" name="Group 2906">
            <a:extLst>
              <a:ext uri="{FF2B5EF4-FFF2-40B4-BE49-F238E27FC236}">
                <a16:creationId xmlns:a16="http://schemas.microsoft.com/office/drawing/2014/main" id="{EC51B4D9-5A96-B2B7-F6D8-FCDAA384EDD9}"/>
              </a:ext>
            </a:extLst>
          </p:cNvPr>
          <p:cNvGrpSpPr/>
          <p:nvPr/>
        </p:nvGrpSpPr>
        <p:grpSpPr>
          <a:xfrm>
            <a:off x="-1619251" y="-1783841"/>
            <a:ext cx="15863344" cy="9650655"/>
            <a:chOff x="-1619251" y="-1783841"/>
            <a:chExt cx="15863344" cy="9650655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3573FD1F-7C3B-88AD-5CDB-BBDF311C92F5}"/>
                </a:ext>
              </a:extLst>
            </p:cNvPr>
            <p:cNvGrpSpPr/>
            <p:nvPr/>
          </p:nvGrpSpPr>
          <p:grpSpPr>
            <a:xfrm>
              <a:off x="-365766" y="-1783841"/>
              <a:ext cx="13307571" cy="9500011"/>
              <a:chOff x="-365766" y="-1783841"/>
              <a:chExt cx="13307571" cy="9500011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5C982CE-8AEC-631E-B9D4-1B480447D528}"/>
                  </a:ext>
                </a:extLst>
              </p:cNvPr>
              <p:cNvGrpSpPr/>
              <p:nvPr/>
            </p:nvGrpSpPr>
            <p:grpSpPr>
              <a:xfrm>
                <a:off x="-365766" y="-1767841"/>
                <a:ext cx="4663413" cy="9484011"/>
                <a:chOff x="-365766" y="-1767841"/>
                <a:chExt cx="4663413" cy="9484011"/>
              </a:xfrm>
            </p:grpSpPr>
            <p:grpSp>
              <p:nvGrpSpPr>
                <p:cNvPr id="2208" name="Group 2207">
                  <a:extLst>
                    <a:ext uri="{FF2B5EF4-FFF2-40B4-BE49-F238E27FC236}">
                      <a16:creationId xmlns:a16="http://schemas.microsoft.com/office/drawing/2014/main" id="{94E9B816-F48A-5AF0-50DE-79076F0A7F60}"/>
                    </a:ext>
                  </a:extLst>
                </p:cNvPr>
                <p:cNvGrpSpPr/>
                <p:nvPr/>
              </p:nvGrpSpPr>
              <p:grpSpPr>
                <a:xfrm>
                  <a:off x="-365766" y="-1767840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289" name="Group 2288">
                    <a:extLst>
                      <a:ext uri="{FF2B5EF4-FFF2-40B4-BE49-F238E27FC236}">
                        <a16:creationId xmlns:a16="http://schemas.microsoft.com/office/drawing/2014/main" id="{53EF650F-28E7-05B9-AFE2-6F1215895EC4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292" name="Group 2291">
                      <a:extLst>
                        <a:ext uri="{FF2B5EF4-FFF2-40B4-BE49-F238E27FC236}">
                          <a16:creationId xmlns:a16="http://schemas.microsoft.com/office/drawing/2014/main" id="{80782733-3D2C-5C0C-516B-572C98E216F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300" name="Picture 229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29BBF0AC-6083-ABC2-6B03-BBF31B3FB33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301" name="Picture 230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73BD382B-6CCC-1183-B3E7-B2C6C573A2E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302" name="Picture 230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2F89750-9CAC-FDE7-40E0-B885C53880B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303" name="Picture 230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8F7CA76-84A1-E442-99BC-1CB4A4DFA6DE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293" name="Group 2292">
                      <a:extLst>
                        <a:ext uri="{FF2B5EF4-FFF2-40B4-BE49-F238E27FC236}">
                          <a16:creationId xmlns:a16="http://schemas.microsoft.com/office/drawing/2014/main" id="{0A6B877E-D3D7-5612-2BC4-F9CBEBAC718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96" name="Picture 229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D6F898A-F83E-381A-9A37-D6DF56E4C17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97" name="Picture 229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C31CEAD1-8AA9-707B-B5C2-C0D765D75F4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98" name="Picture 229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75A038F4-4A16-54A5-759E-F0E8471EE48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99" name="Picture 229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2D93615F-4496-12EB-1BFD-6BDEC029A26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294" name="Picture 229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6347CC8-EEED-4566-0E82-2AE90C3C555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295" name="Picture 229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F953150E-96C3-6246-6432-FAB73068A6F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290" name="Picture 2289" descr="Icon&#10;&#10;Description automatically generated">
                    <a:extLst>
                      <a:ext uri="{FF2B5EF4-FFF2-40B4-BE49-F238E27FC236}">
                        <a16:creationId xmlns:a16="http://schemas.microsoft.com/office/drawing/2014/main" id="{B3529BBA-E2B7-87EB-CADA-BA5BAA6612F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291" name="Picture 2290" descr="Icon&#10;&#10;Description automatically generated">
                    <a:extLst>
                      <a:ext uri="{FF2B5EF4-FFF2-40B4-BE49-F238E27FC236}">
                        <a16:creationId xmlns:a16="http://schemas.microsoft.com/office/drawing/2014/main" id="{3B5F486D-CCC5-8541-ABB8-E0033259AE8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209" name="Group 2208">
                  <a:extLst>
                    <a:ext uri="{FF2B5EF4-FFF2-40B4-BE49-F238E27FC236}">
                      <a16:creationId xmlns:a16="http://schemas.microsoft.com/office/drawing/2014/main" id="{441ED2E6-4B00-18C5-AA43-654DB98200FF}"/>
                    </a:ext>
                  </a:extLst>
                </p:cNvPr>
                <p:cNvGrpSpPr/>
                <p:nvPr/>
              </p:nvGrpSpPr>
              <p:grpSpPr>
                <a:xfrm>
                  <a:off x="353635" y="-1258981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274" name="Group 2273">
                    <a:extLst>
                      <a:ext uri="{FF2B5EF4-FFF2-40B4-BE49-F238E27FC236}">
                        <a16:creationId xmlns:a16="http://schemas.microsoft.com/office/drawing/2014/main" id="{5842E604-877E-AE2F-B986-23010441C6FB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277" name="Group 2276">
                      <a:extLst>
                        <a:ext uri="{FF2B5EF4-FFF2-40B4-BE49-F238E27FC236}">
                          <a16:creationId xmlns:a16="http://schemas.microsoft.com/office/drawing/2014/main" id="{686FD3E9-9428-D290-B46C-04233D26BC3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85" name="Picture 228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9C33905-404E-3D78-41B4-03ACCDEAEE6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86" name="Picture 228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6949D88B-00E9-E94D-1D4D-4348EA94B70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87" name="Picture 228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3FF9BBAD-66DB-E8F8-4896-5A6C7E5B68C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88" name="Picture 228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EFC7DD39-CE79-AEF9-3824-169F2DEF6E6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278" name="Group 2277">
                      <a:extLst>
                        <a:ext uri="{FF2B5EF4-FFF2-40B4-BE49-F238E27FC236}">
                          <a16:creationId xmlns:a16="http://schemas.microsoft.com/office/drawing/2014/main" id="{90D07AF7-228F-8AB5-E45B-2C03D8D841A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81" name="Picture 228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45B4755C-EA46-E5FC-DE88-52E42B6F5CA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82" name="Picture 228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D63345E-41D0-38B7-2798-51EB65F6226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83" name="Picture 228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4D1C27B2-2871-7567-8D44-7F2417AD8B07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84" name="Picture 2283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B436A30B-C612-2AF3-9F0F-A7FEE08547E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279" name="Picture 227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F7BA9E6B-B4B5-A1F1-31F8-FEAE8714AA2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280" name="Picture 227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1F5BD45F-7D39-E324-4A83-F64E0188D56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275" name="Picture 2274" descr="Icon&#10;&#10;Description automatically generated">
                    <a:extLst>
                      <a:ext uri="{FF2B5EF4-FFF2-40B4-BE49-F238E27FC236}">
                        <a16:creationId xmlns:a16="http://schemas.microsoft.com/office/drawing/2014/main" id="{E11BC759-06FC-B19D-B5A8-5B59F176092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276" name="Picture 2275" descr="Icon&#10;&#10;Description automatically generated">
                    <a:extLst>
                      <a:ext uri="{FF2B5EF4-FFF2-40B4-BE49-F238E27FC236}">
                        <a16:creationId xmlns:a16="http://schemas.microsoft.com/office/drawing/2014/main" id="{9746F916-81CA-8D7D-F794-FDFCD9B5947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210" name="Group 2209">
                  <a:extLst>
                    <a:ext uri="{FF2B5EF4-FFF2-40B4-BE49-F238E27FC236}">
                      <a16:creationId xmlns:a16="http://schemas.microsoft.com/office/drawing/2014/main" id="{28A26A28-88D4-01ED-83ED-116B199B6AE9}"/>
                    </a:ext>
                  </a:extLst>
                </p:cNvPr>
                <p:cNvGrpSpPr/>
                <p:nvPr/>
              </p:nvGrpSpPr>
              <p:grpSpPr>
                <a:xfrm>
                  <a:off x="1073036" y="-1767841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259" name="Group 2258">
                    <a:extLst>
                      <a:ext uri="{FF2B5EF4-FFF2-40B4-BE49-F238E27FC236}">
                        <a16:creationId xmlns:a16="http://schemas.microsoft.com/office/drawing/2014/main" id="{F744DD88-B004-56D5-DAB6-7F185547980D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262" name="Group 2261">
                      <a:extLst>
                        <a:ext uri="{FF2B5EF4-FFF2-40B4-BE49-F238E27FC236}">
                          <a16:creationId xmlns:a16="http://schemas.microsoft.com/office/drawing/2014/main" id="{EE10858E-E868-7B0A-34CD-109C34D17E4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70" name="Picture 226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F1EB75A2-6EC9-26B0-DB33-571EB0CB94C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71" name="Picture 227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F934FBC6-8367-FE96-51AB-71D61DEA07F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72" name="Picture 227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15A8826-3CA6-1A48-FEBC-369CC26A23F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73" name="Picture 227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7606528D-3EFF-F90F-022E-13D03A22A89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263" name="Group 2262">
                      <a:extLst>
                        <a:ext uri="{FF2B5EF4-FFF2-40B4-BE49-F238E27FC236}">
                          <a16:creationId xmlns:a16="http://schemas.microsoft.com/office/drawing/2014/main" id="{2177BA2E-2DBA-C585-F4DC-9AE6D3D83B3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66" name="Picture 226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FA5E18E-D18B-60B9-78FD-2EBC6D242F9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67" name="Picture 226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6CB17C62-DEED-CC3A-955E-6B299F167F3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68" name="Picture 226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E6143F4D-145E-E1CC-1EC4-EBCF9E173BC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69" name="Picture 226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2E4126CD-5744-DFFC-7B0B-3443BC76742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264" name="Picture 226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34CAC484-B24E-1A7D-99A6-6089CEC841B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265" name="Picture 226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FA46A874-EDDD-D193-DE7E-826FC3E7859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260" name="Picture 2259" descr="Icon&#10;&#10;Description automatically generated">
                    <a:extLst>
                      <a:ext uri="{FF2B5EF4-FFF2-40B4-BE49-F238E27FC236}">
                        <a16:creationId xmlns:a16="http://schemas.microsoft.com/office/drawing/2014/main" id="{21B7A7E1-32FB-6CA6-B8E9-FB03E373733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261" name="Picture 2260" descr="Icon&#10;&#10;Description automatically generated">
                    <a:extLst>
                      <a:ext uri="{FF2B5EF4-FFF2-40B4-BE49-F238E27FC236}">
                        <a16:creationId xmlns:a16="http://schemas.microsoft.com/office/drawing/2014/main" id="{87F23DF1-DD94-07A7-428B-FD4C218B54E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211" name="Group 2210">
                  <a:extLst>
                    <a:ext uri="{FF2B5EF4-FFF2-40B4-BE49-F238E27FC236}">
                      <a16:creationId xmlns:a16="http://schemas.microsoft.com/office/drawing/2014/main" id="{BB35D6A3-2A3C-DDAB-8661-6C896D244406}"/>
                    </a:ext>
                  </a:extLst>
                </p:cNvPr>
                <p:cNvGrpSpPr/>
                <p:nvPr/>
              </p:nvGrpSpPr>
              <p:grpSpPr>
                <a:xfrm>
                  <a:off x="1792437" y="-1254649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244" name="Group 2243">
                    <a:extLst>
                      <a:ext uri="{FF2B5EF4-FFF2-40B4-BE49-F238E27FC236}">
                        <a16:creationId xmlns:a16="http://schemas.microsoft.com/office/drawing/2014/main" id="{39598D7A-1628-4ACE-5ECA-07877E05A8CA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247" name="Group 2246">
                      <a:extLst>
                        <a:ext uri="{FF2B5EF4-FFF2-40B4-BE49-F238E27FC236}">
                          <a16:creationId xmlns:a16="http://schemas.microsoft.com/office/drawing/2014/main" id="{BDD90050-523F-A5E9-28A2-D17A056215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55" name="Picture 225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E26B6A5A-2157-1A06-0C42-EEAF6C26DB2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56" name="Picture 225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76075ED7-9B53-612A-3019-BF853724009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57" name="Picture 225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902B08D0-94F0-0175-D2EF-913965F4D50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58" name="Picture 225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CAFB71B6-355F-397D-7DD7-1DEFF126E77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248" name="Group 2247">
                      <a:extLst>
                        <a:ext uri="{FF2B5EF4-FFF2-40B4-BE49-F238E27FC236}">
                          <a16:creationId xmlns:a16="http://schemas.microsoft.com/office/drawing/2014/main" id="{5E5DCD1D-8347-01C6-3B77-0A663DF790D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51" name="Picture 225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D450945-DBE1-76A7-C4A1-D28C2290BFE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52" name="Picture 225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685B8B6-0729-AAF2-FE75-B534569D472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53" name="Picture 225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C41699AE-A478-65F4-CD59-2BF057087FB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54" name="Picture 2253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71D6CE13-0F7C-1901-E697-3732DBE4A69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249" name="Picture 224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98BB0602-E5F7-E90C-126C-AAA6173A15F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250" name="Picture 224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F996A188-3C15-517D-4AB6-90CD2B50308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245" name="Picture 2244" descr="Icon&#10;&#10;Description automatically generated">
                    <a:extLst>
                      <a:ext uri="{FF2B5EF4-FFF2-40B4-BE49-F238E27FC236}">
                        <a16:creationId xmlns:a16="http://schemas.microsoft.com/office/drawing/2014/main" id="{105C46B1-7345-AFD4-8D5D-B90EE36B744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246" name="Picture 2245" descr="Icon&#10;&#10;Description automatically generated">
                    <a:extLst>
                      <a:ext uri="{FF2B5EF4-FFF2-40B4-BE49-F238E27FC236}">
                        <a16:creationId xmlns:a16="http://schemas.microsoft.com/office/drawing/2014/main" id="{6660788F-3D6E-DCC6-B006-8ADE668E1E4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212" name="Group 2211">
                  <a:extLst>
                    <a:ext uri="{FF2B5EF4-FFF2-40B4-BE49-F238E27FC236}">
                      <a16:creationId xmlns:a16="http://schemas.microsoft.com/office/drawing/2014/main" id="{1F1EA3A2-B279-DC10-FB35-9250D99E938B}"/>
                    </a:ext>
                  </a:extLst>
                </p:cNvPr>
                <p:cNvGrpSpPr/>
                <p:nvPr/>
              </p:nvGrpSpPr>
              <p:grpSpPr>
                <a:xfrm>
                  <a:off x="2511826" y="-1767841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229" name="Group 2228">
                    <a:extLst>
                      <a:ext uri="{FF2B5EF4-FFF2-40B4-BE49-F238E27FC236}">
                        <a16:creationId xmlns:a16="http://schemas.microsoft.com/office/drawing/2014/main" id="{8E7412CB-EACE-F6EB-8D78-43CCA89E7414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232" name="Group 2231">
                      <a:extLst>
                        <a:ext uri="{FF2B5EF4-FFF2-40B4-BE49-F238E27FC236}">
                          <a16:creationId xmlns:a16="http://schemas.microsoft.com/office/drawing/2014/main" id="{40AEDB8E-FB13-3320-6AE9-FB556BDC338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40" name="Picture 223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269422AD-D23D-2A99-8CFE-B76B55FBB47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41" name="Picture 224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7F46F5A0-D506-FC82-E4C1-424DEDE9146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42" name="Picture 224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3450FF72-28FF-CD07-B46E-C05014D4FD2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43" name="Picture 224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EFF32D1E-D87F-2313-A904-4DC6E4A18D4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233" name="Group 2232">
                      <a:extLst>
                        <a:ext uri="{FF2B5EF4-FFF2-40B4-BE49-F238E27FC236}">
                          <a16:creationId xmlns:a16="http://schemas.microsoft.com/office/drawing/2014/main" id="{4DACF1AC-2E0B-64D6-0A1A-905218AE90F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36" name="Picture 223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0BC2099-D03D-6C2C-4FE0-C8C80D0255D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37" name="Picture 223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5BDB549E-3A31-6CE5-A978-E12CC2B2827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38" name="Picture 223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F7BC919B-9DA9-493A-3BC2-A1C7EDCEA1C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39" name="Picture 223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9672F449-2B70-D346-E422-675411D6108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234" name="Picture 223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C21E531-E9C9-4393-19A8-8109F3C1AB6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235" name="Picture 223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944950B6-C8AC-DB98-2F2D-0EF071B2525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230" name="Picture 2229" descr="Icon&#10;&#10;Description automatically generated">
                    <a:extLst>
                      <a:ext uri="{FF2B5EF4-FFF2-40B4-BE49-F238E27FC236}">
                        <a16:creationId xmlns:a16="http://schemas.microsoft.com/office/drawing/2014/main" id="{B01DDAA1-341A-BFD3-3DF1-D842997608B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231" name="Picture 2230" descr="Icon&#10;&#10;Description automatically generated">
                    <a:extLst>
                      <a:ext uri="{FF2B5EF4-FFF2-40B4-BE49-F238E27FC236}">
                        <a16:creationId xmlns:a16="http://schemas.microsoft.com/office/drawing/2014/main" id="{72CFED43-EF2B-D768-8A90-E5C4F739D4C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213" name="Group 2212">
                  <a:extLst>
                    <a:ext uri="{FF2B5EF4-FFF2-40B4-BE49-F238E27FC236}">
                      <a16:creationId xmlns:a16="http://schemas.microsoft.com/office/drawing/2014/main" id="{2C4500F1-5640-0412-DE38-E0E1CBE1E1B9}"/>
                    </a:ext>
                  </a:extLst>
                </p:cNvPr>
                <p:cNvGrpSpPr/>
                <p:nvPr/>
              </p:nvGrpSpPr>
              <p:grpSpPr>
                <a:xfrm>
                  <a:off x="3279918" y="-1263317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214" name="Group 2213">
                    <a:extLst>
                      <a:ext uri="{FF2B5EF4-FFF2-40B4-BE49-F238E27FC236}">
                        <a16:creationId xmlns:a16="http://schemas.microsoft.com/office/drawing/2014/main" id="{780303A4-6201-C7B2-5086-35C9CE827569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217" name="Group 2216">
                      <a:extLst>
                        <a:ext uri="{FF2B5EF4-FFF2-40B4-BE49-F238E27FC236}">
                          <a16:creationId xmlns:a16="http://schemas.microsoft.com/office/drawing/2014/main" id="{8B9BD301-F023-5B15-E197-0A08DBC12B0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25" name="Picture 222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B99E634-A02B-4ACB-D8A9-9C87B64E791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26" name="Picture 222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68C5994-CE80-3778-115D-34013171545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27" name="Picture 222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F7F0A300-4462-B362-45E0-57D7E7EBA75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28" name="Picture 222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C434BB7C-7E41-0152-E483-E22179C5DD1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218" name="Group 2217">
                      <a:extLst>
                        <a:ext uri="{FF2B5EF4-FFF2-40B4-BE49-F238E27FC236}">
                          <a16:creationId xmlns:a16="http://schemas.microsoft.com/office/drawing/2014/main" id="{C907C62C-75B8-BBA5-B230-76BCB702F96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21" name="Picture 222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96FF96F6-9ABB-FB8C-FE0D-A1312563D38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22" name="Picture 222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84F9DAE9-7914-2604-604F-BD937154D6C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23" name="Picture 222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642B77A7-825F-B553-B803-C894A75091D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24" name="Picture 2223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EF2184EE-9825-21E1-32ED-D498FA3FB1A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219" name="Picture 221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FB9E7760-C557-0EFF-257C-A0FB5AAEAFA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220" name="Picture 221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8A1545B-501E-9256-645A-96D84F110EB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215" name="Picture 2214" descr="Icon&#10;&#10;Description automatically generated">
                    <a:extLst>
                      <a:ext uri="{FF2B5EF4-FFF2-40B4-BE49-F238E27FC236}">
                        <a16:creationId xmlns:a16="http://schemas.microsoft.com/office/drawing/2014/main" id="{46E4001C-5DFD-96B6-576C-85584BC8E38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216" name="Picture 2215" descr="Icon&#10;&#10;Description automatically generated">
                    <a:extLst>
                      <a:ext uri="{FF2B5EF4-FFF2-40B4-BE49-F238E27FC236}">
                        <a16:creationId xmlns:a16="http://schemas.microsoft.com/office/drawing/2014/main" id="{35C41782-90D3-A9FD-B006-42091E8CC30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3F9B23B0-4A43-5BC9-65EE-7C697DBAAB6D}"/>
                  </a:ext>
                </a:extLst>
              </p:cNvPr>
              <p:cNvGrpSpPr/>
              <p:nvPr/>
            </p:nvGrpSpPr>
            <p:grpSpPr>
              <a:xfrm>
                <a:off x="3931914" y="-1779509"/>
                <a:ext cx="4663413" cy="9484011"/>
                <a:chOff x="-365766" y="-1767841"/>
                <a:chExt cx="4663413" cy="9484011"/>
              </a:xfrm>
            </p:grpSpPr>
            <p:grpSp>
              <p:nvGrpSpPr>
                <p:cNvPr id="2112" name="Group 2111">
                  <a:extLst>
                    <a:ext uri="{FF2B5EF4-FFF2-40B4-BE49-F238E27FC236}">
                      <a16:creationId xmlns:a16="http://schemas.microsoft.com/office/drawing/2014/main" id="{4DDDA034-2508-5388-901B-057A91912F39}"/>
                    </a:ext>
                  </a:extLst>
                </p:cNvPr>
                <p:cNvGrpSpPr/>
                <p:nvPr/>
              </p:nvGrpSpPr>
              <p:grpSpPr>
                <a:xfrm>
                  <a:off x="-365766" y="-1767840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193" name="Group 2192">
                    <a:extLst>
                      <a:ext uri="{FF2B5EF4-FFF2-40B4-BE49-F238E27FC236}">
                        <a16:creationId xmlns:a16="http://schemas.microsoft.com/office/drawing/2014/main" id="{C730B888-89F3-14B0-57B4-0DA8A744312D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196" name="Group 2195">
                      <a:extLst>
                        <a:ext uri="{FF2B5EF4-FFF2-40B4-BE49-F238E27FC236}">
                          <a16:creationId xmlns:a16="http://schemas.microsoft.com/office/drawing/2014/main" id="{8B7425EE-D4C9-732F-C5AC-50815C0738A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04" name="Picture 2203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B1B767C2-FB73-EBDC-7AC3-293C637CEA9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05" name="Picture 220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F8C8381-4126-CF32-0AA6-87B026C6A2F7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06" name="Picture 220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76C40F29-CB87-585F-9D84-173B25C136A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07" name="Picture 220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8997F76F-D941-ED6E-0DAF-88F6023E96E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197" name="Group 2196">
                      <a:extLst>
                        <a:ext uri="{FF2B5EF4-FFF2-40B4-BE49-F238E27FC236}">
                          <a16:creationId xmlns:a16="http://schemas.microsoft.com/office/drawing/2014/main" id="{1A6829E9-A3EC-ED9A-FE51-8BE6510DE9A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200" name="Picture 219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B1E85C0D-CE16-4578-D254-D06DD7C6F3D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01" name="Picture 220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5E328494-0886-35EF-AC46-D04B73E81D6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02" name="Picture 220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54A11228-CC1C-ED30-5086-F7E1D39F71F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03" name="Picture 220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5032A7B2-634F-2443-0525-0ADEE25290C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198" name="Picture 219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E1E29A93-C5F1-98CF-E4AF-5B0DDB12DBC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199" name="Picture 219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0EDFAB49-55C5-A644-AB78-FDD6206F696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194" name="Picture 2193" descr="Icon&#10;&#10;Description automatically generated">
                    <a:extLst>
                      <a:ext uri="{FF2B5EF4-FFF2-40B4-BE49-F238E27FC236}">
                        <a16:creationId xmlns:a16="http://schemas.microsoft.com/office/drawing/2014/main" id="{3E126AAD-9C58-09FA-AA6A-5F071BDFD50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195" name="Picture 2194" descr="Icon&#10;&#10;Description automatically generated">
                    <a:extLst>
                      <a:ext uri="{FF2B5EF4-FFF2-40B4-BE49-F238E27FC236}">
                        <a16:creationId xmlns:a16="http://schemas.microsoft.com/office/drawing/2014/main" id="{3E67F132-B4E3-7343-E42E-41D51ACFFA2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13" name="Group 2112">
                  <a:extLst>
                    <a:ext uri="{FF2B5EF4-FFF2-40B4-BE49-F238E27FC236}">
                      <a16:creationId xmlns:a16="http://schemas.microsoft.com/office/drawing/2014/main" id="{802BC8F4-C1B6-EE79-4B8F-E973A0EBABA3}"/>
                    </a:ext>
                  </a:extLst>
                </p:cNvPr>
                <p:cNvGrpSpPr/>
                <p:nvPr/>
              </p:nvGrpSpPr>
              <p:grpSpPr>
                <a:xfrm>
                  <a:off x="353635" y="-1258981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178" name="Group 2177">
                    <a:extLst>
                      <a:ext uri="{FF2B5EF4-FFF2-40B4-BE49-F238E27FC236}">
                        <a16:creationId xmlns:a16="http://schemas.microsoft.com/office/drawing/2014/main" id="{7B463888-1E1A-84C1-7346-A0B1E5ACD028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181" name="Group 2180">
                      <a:extLst>
                        <a:ext uri="{FF2B5EF4-FFF2-40B4-BE49-F238E27FC236}">
                          <a16:creationId xmlns:a16="http://schemas.microsoft.com/office/drawing/2014/main" id="{3B468AF1-0ACA-338E-A5E7-54D62384AC3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89" name="Picture 218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37F5FC63-4284-4473-F461-85BF5878780E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90" name="Picture 218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942C1F31-F058-336A-8787-8B4E992DCBF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91" name="Picture 219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495AF0D4-CEBA-B995-63A5-61AD4D0B992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92" name="Picture 219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7D6BB539-C8A5-4E88-E49A-A02381A7FD9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182" name="Group 2181">
                      <a:extLst>
                        <a:ext uri="{FF2B5EF4-FFF2-40B4-BE49-F238E27FC236}">
                          <a16:creationId xmlns:a16="http://schemas.microsoft.com/office/drawing/2014/main" id="{2D3E291B-C031-969C-5BB9-233D4298316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85" name="Picture 218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985EA044-C70C-8A10-C9CE-9E727816F11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86" name="Picture 218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3B28861E-877F-A586-B535-2CBFBE0605C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87" name="Picture 218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6A22B3B6-B1E7-8FDD-7D9B-B3840A62DE4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88" name="Picture 218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B968A026-1ABE-C411-0D14-0ED50F56545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183" name="Picture 218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1096CA6-231E-FC34-002D-C03417783FB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184" name="Picture 218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FB0097A0-C384-CDE4-99F7-1B90D9E99AB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179" name="Picture 2178" descr="Icon&#10;&#10;Description automatically generated">
                    <a:extLst>
                      <a:ext uri="{FF2B5EF4-FFF2-40B4-BE49-F238E27FC236}">
                        <a16:creationId xmlns:a16="http://schemas.microsoft.com/office/drawing/2014/main" id="{EDEAD1D5-F1FC-C1B9-2C2C-9F9E9031DC0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180" name="Picture 2179" descr="Icon&#10;&#10;Description automatically generated">
                    <a:extLst>
                      <a:ext uri="{FF2B5EF4-FFF2-40B4-BE49-F238E27FC236}">
                        <a16:creationId xmlns:a16="http://schemas.microsoft.com/office/drawing/2014/main" id="{56C80200-C207-09D0-BD72-433D6D1EFE2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14" name="Group 2113">
                  <a:extLst>
                    <a:ext uri="{FF2B5EF4-FFF2-40B4-BE49-F238E27FC236}">
                      <a16:creationId xmlns:a16="http://schemas.microsoft.com/office/drawing/2014/main" id="{3DB79D34-9048-EA9D-D59E-607604DE0AED}"/>
                    </a:ext>
                  </a:extLst>
                </p:cNvPr>
                <p:cNvGrpSpPr/>
                <p:nvPr/>
              </p:nvGrpSpPr>
              <p:grpSpPr>
                <a:xfrm>
                  <a:off x="1073036" y="-1767841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163" name="Group 2162">
                    <a:extLst>
                      <a:ext uri="{FF2B5EF4-FFF2-40B4-BE49-F238E27FC236}">
                        <a16:creationId xmlns:a16="http://schemas.microsoft.com/office/drawing/2014/main" id="{B7A57B6D-E264-3794-F915-3B2263F50246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166" name="Group 2165">
                      <a:extLst>
                        <a:ext uri="{FF2B5EF4-FFF2-40B4-BE49-F238E27FC236}">
                          <a16:creationId xmlns:a16="http://schemas.microsoft.com/office/drawing/2014/main" id="{FD8125E8-2B17-FF29-C364-F8EF0CA71B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74" name="Picture 2173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9E693A3-B0B6-91EF-6E5C-4541FD80E63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75" name="Picture 217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1D4BBED-CFD5-D6DB-B7C4-C2E2388E93B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76" name="Picture 217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82BE5000-F5DF-6FCB-59E6-C1A1AF1FAD5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77" name="Picture 217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46A9C895-A43E-FCD0-3218-E6A81768DB2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167" name="Group 2166">
                      <a:extLst>
                        <a:ext uri="{FF2B5EF4-FFF2-40B4-BE49-F238E27FC236}">
                          <a16:creationId xmlns:a16="http://schemas.microsoft.com/office/drawing/2014/main" id="{289FC076-ECD2-6010-7F85-5990038B3A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70" name="Picture 216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62E86436-5879-3FA4-6610-AB33C36A242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71" name="Picture 217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23A42C9-17BF-1906-6C7A-437FDC04E3C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72" name="Picture 217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277A2384-A6D7-D9B6-456B-7DD09B0D742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73" name="Picture 217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7327191D-AF77-B5BD-C9C5-080C38648007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168" name="Picture 216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86C80E2-6500-135A-2ACC-D7A6ADB68DD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169" name="Picture 216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011EFCC-0A93-051B-A7A2-5598E2A269A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164" name="Picture 2163" descr="Icon&#10;&#10;Description automatically generated">
                    <a:extLst>
                      <a:ext uri="{FF2B5EF4-FFF2-40B4-BE49-F238E27FC236}">
                        <a16:creationId xmlns:a16="http://schemas.microsoft.com/office/drawing/2014/main" id="{5156636C-5D74-9CBC-2744-31C2C5E7013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165" name="Picture 2164" descr="Icon&#10;&#10;Description automatically generated">
                    <a:extLst>
                      <a:ext uri="{FF2B5EF4-FFF2-40B4-BE49-F238E27FC236}">
                        <a16:creationId xmlns:a16="http://schemas.microsoft.com/office/drawing/2014/main" id="{A08F4771-44AB-69DC-5BCB-F6284D36F06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15" name="Group 2114">
                  <a:extLst>
                    <a:ext uri="{FF2B5EF4-FFF2-40B4-BE49-F238E27FC236}">
                      <a16:creationId xmlns:a16="http://schemas.microsoft.com/office/drawing/2014/main" id="{235EA12E-2766-D6CC-2083-123BCF5FBF84}"/>
                    </a:ext>
                  </a:extLst>
                </p:cNvPr>
                <p:cNvGrpSpPr/>
                <p:nvPr/>
              </p:nvGrpSpPr>
              <p:grpSpPr>
                <a:xfrm>
                  <a:off x="1792437" y="-1254649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148" name="Group 2147">
                    <a:extLst>
                      <a:ext uri="{FF2B5EF4-FFF2-40B4-BE49-F238E27FC236}">
                        <a16:creationId xmlns:a16="http://schemas.microsoft.com/office/drawing/2014/main" id="{439BF010-0DC1-75CA-40BF-B1A0FA1B8617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151" name="Group 2150">
                      <a:extLst>
                        <a:ext uri="{FF2B5EF4-FFF2-40B4-BE49-F238E27FC236}">
                          <a16:creationId xmlns:a16="http://schemas.microsoft.com/office/drawing/2014/main" id="{F26E5E8C-6E30-6E1A-B3F0-EF692FE2EC6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59" name="Picture 215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93E0C02B-DE88-A2DB-DE6E-D7376549EF0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60" name="Picture 215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9347993-A809-0FA4-2CA0-FAFA0E0E1ED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61" name="Picture 216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B1FDEC47-58EF-4EA9-EAB4-B4ABFA91121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62" name="Picture 216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2079D123-0EBB-0B7B-7861-36102004E05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152" name="Group 2151">
                      <a:extLst>
                        <a:ext uri="{FF2B5EF4-FFF2-40B4-BE49-F238E27FC236}">
                          <a16:creationId xmlns:a16="http://schemas.microsoft.com/office/drawing/2014/main" id="{534EC8AA-EBD9-D9AF-7509-D9AABDA4E0D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55" name="Picture 215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CC137A32-7E9C-72BF-DDE0-8B0693E146C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56" name="Picture 215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B16FDA2A-0AB0-F4A9-716D-11BD5139D09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57" name="Picture 215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8AA17404-2316-FA26-08BB-EF4FBE10D5C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58" name="Picture 215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89766761-5E40-9179-67BC-42999E36D56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153" name="Picture 215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70CA0CD0-E14D-0445-6541-E2DDF3150D8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154" name="Picture 215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997F7F4E-89EB-0AD4-2C50-0DB691C10D3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149" name="Picture 2148" descr="Icon&#10;&#10;Description automatically generated">
                    <a:extLst>
                      <a:ext uri="{FF2B5EF4-FFF2-40B4-BE49-F238E27FC236}">
                        <a16:creationId xmlns:a16="http://schemas.microsoft.com/office/drawing/2014/main" id="{F8BDD9D6-0F3B-57B3-AE31-BB6B43051CD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150" name="Picture 2149" descr="Icon&#10;&#10;Description automatically generated">
                    <a:extLst>
                      <a:ext uri="{FF2B5EF4-FFF2-40B4-BE49-F238E27FC236}">
                        <a16:creationId xmlns:a16="http://schemas.microsoft.com/office/drawing/2014/main" id="{4733F2E3-BABE-F2AD-D1E4-0DBB41703E2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16" name="Group 2115">
                  <a:extLst>
                    <a:ext uri="{FF2B5EF4-FFF2-40B4-BE49-F238E27FC236}">
                      <a16:creationId xmlns:a16="http://schemas.microsoft.com/office/drawing/2014/main" id="{59BA2AF2-A67D-50DF-FFA3-A98094D2AD9A}"/>
                    </a:ext>
                  </a:extLst>
                </p:cNvPr>
                <p:cNvGrpSpPr/>
                <p:nvPr/>
              </p:nvGrpSpPr>
              <p:grpSpPr>
                <a:xfrm>
                  <a:off x="2511826" y="-1767841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133" name="Group 2132">
                    <a:extLst>
                      <a:ext uri="{FF2B5EF4-FFF2-40B4-BE49-F238E27FC236}">
                        <a16:creationId xmlns:a16="http://schemas.microsoft.com/office/drawing/2014/main" id="{8869ED2D-39E3-4CD1-7115-7BDF8CEEFA8E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136" name="Group 2135">
                      <a:extLst>
                        <a:ext uri="{FF2B5EF4-FFF2-40B4-BE49-F238E27FC236}">
                          <a16:creationId xmlns:a16="http://schemas.microsoft.com/office/drawing/2014/main" id="{B39D90FC-A4B6-BB21-6B3C-E0E187A741C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44" name="Picture 2143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2EDCD623-3717-B0F5-F4C0-6DE534B6A5C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45" name="Picture 214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EB36C317-37EB-30F7-52E5-D0D58FF466E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46" name="Picture 214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29515D5-67A7-20EF-5FB8-754709384C3E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47" name="Picture 214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89A598D0-91A8-2C05-C878-258BE73B1BE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137" name="Group 2136">
                      <a:extLst>
                        <a:ext uri="{FF2B5EF4-FFF2-40B4-BE49-F238E27FC236}">
                          <a16:creationId xmlns:a16="http://schemas.microsoft.com/office/drawing/2014/main" id="{83C9A03C-FE13-74CD-B8F9-44A531D865A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40" name="Picture 213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F3FB8884-6868-B905-C4D1-99D01409A5A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41" name="Picture 214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3B017B2E-239A-0DC7-B253-95B663AD861A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42" name="Picture 214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B9A7A519-1001-8760-089F-2B115E8C82A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43" name="Picture 214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3E947BE3-BA51-BC7C-805E-36F43C246B6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138" name="Picture 213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FE7A4F12-1308-EC86-6414-CBDA4F76405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139" name="Picture 213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7343D929-30FC-ED71-7015-E4343711DD7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134" name="Picture 2133" descr="Icon&#10;&#10;Description automatically generated">
                    <a:extLst>
                      <a:ext uri="{FF2B5EF4-FFF2-40B4-BE49-F238E27FC236}">
                        <a16:creationId xmlns:a16="http://schemas.microsoft.com/office/drawing/2014/main" id="{0D5358EC-04DD-2291-B89E-417108C93DF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135" name="Picture 2134" descr="Icon&#10;&#10;Description automatically generated">
                    <a:extLst>
                      <a:ext uri="{FF2B5EF4-FFF2-40B4-BE49-F238E27FC236}">
                        <a16:creationId xmlns:a16="http://schemas.microsoft.com/office/drawing/2014/main" id="{B48CC95A-3E03-0851-9B6A-89A72C281FB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17" name="Group 2116">
                  <a:extLst>
                    <a:ext uri="{FF2B5EF4-FFF2-40B4-BE49-F238E27FC236}">
                      <a16:creationId xmlns:a16="http://schemas.microsoft.com/office/drawing/2014/main" id="{3EBB53D6-E0F6-D2A9-9E79-4110B3ED2AC8}"/>
                    </a:ext>
                  </a:extLst>
                </p:cNvPr>
                <p:cNvGrpSpPr/>
                <p:nvPr/>
              </p:nvGrpSpPr>
              <p:grpSpPr>
                <a:xfrm>
                  <a:off x="3279918" y="-1263317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118" name="Group 2117">
                    <a:extLst>
                      <a:ext uri="{FF2B5EF4-FFF2-40B4-BE49-F238E27FC236}">
                        <a16:creationId xmlns:a16="http://schemas.microsoft.com/office/drawing/2014/main" id="{6DDECB0F-1ED8-7815-A181-A4B7AE4FA8D5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121" name="Group 2120">
                      <a:extLst>
                        <a:ext uri="{FF2B5EF4-FFF2-40B4-BE49-F238E27FC236}">
                          <a16:creationId xmlns:a16="http://schemas.microsoft.com/office/drawing/2014/main" id="{59341B2A-DE4D-5BE6-B4BB-A27B5F64AAE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29" name="Picture 212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96B67ADC-9F9A-675C-0287-8341675CF28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30" name="Picture 212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D2DCAC42-D5AD-7B3F-5FAD-A71A858F8E3E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31" name="Picture 213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771C264-7DE4-01A1-2F63-D57E87386897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32" name="Picture 213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F4B9F47C-5A5E-70D4-54BF-87DAA5A20B6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122" name="Group 2121">
                      <a:extLst>
                        <a:ext uri="{FF2B5EF4-FFF2-40B4-BE49-F238E27FC236}">
                          <a16:creationId xmlns:a16="http://schemas.microsoft.com/office/drawing/2014/main" id="{6AFC9B1A-931A-063A-15C4-83BDA77FDD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25" name="Picture 212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2D684A20-41A3-C4C2-DF3B-D4E189BCC71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26" name="Picture 212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C4D55779-3F47-D9F9-CA7F-453C11E6F03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27" name="Picture 212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7B979E61-5742-8987-DBEA-030FFB243DCA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28" name="Picture 212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B4FB786-77B6-8BE7-9F86-D2B0A7F8E92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123" name="Picture 212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EAAA5487-A9A9-F54F-BBC5-4C6E623EE55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124" name="Picture 212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0B7511D4-FBAE-198C-88DF-2C02DE54B32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119" name="Picture 2118" descr="Icon&#10;&#10;Description automatically generated">
                    <a:extLst>
                      <a:ext uri="{FF2B5EF4-FFF2-40B4-BE49-F238E27FC236}">
                        <a16:creationId xmlns:a16="http://schemas.microsoft.com/office/drawing/2014/main" id="{BDF25776-E40A-87D9-7DE8-7DA2C21E560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120" name="Picture 2119" descr="Icon&#10;&#10;Description automatically generated">
                    <a:extLst>
                      <a:ext uri="{FF2B5EF4-FFF2-40B4-BE49-F238E27FC236}">
                        <a16:creationId xmlns:a16="http://schemas.microsoft.com/office/drawing/2014/main" id="{533DAEA8-E3D9-0160-5BF3-27136376CE9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D8B2DC4D-8F84-473A-9698-A985FF589245}"/>
                  </a:ext>
                </a:extLst>
              </p:cNvPr>
              <p:cNvGrpSpPr/>
              <p:nvPr/>
            </p:nvGrpSpPr>
            <p:grpSpPr>
              <a:xfrm>
                <a:off x="8278392" y="-1783841"/>
                <a:ext cx="4663413" cy="9484011"/>
                <a:chOff x="-365766" y="-1767841"/>
                <a:chExt cx="4663413" cy="9484011"/>
              </a:xfrm>
            </p:grpSpPr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F8817FB0-E332-68B9-7692-20533E93B26A}"/>
                    </a:ext>
                  </a:extLst>
                </p:cNvPr>
                <p:cNvGrpSpPr/>
                <p:nvPr/>
              </p:nvGrpSpPr>
              <p:grpSpPr>
                <a:xfrm>
                  <a:off x="-365766" y="-1767840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097" name="Group 2096">
                    <a:extLst>
                      <a:ext uri="{FF2B5EF4-FFF2-40B4-BE49-F238E27FC236}">
                        <a16:creationId xmlns:a16="http://schemas.microsoft.com/office/drawing/2014/main" id="{DD9076B5-5A16-C533-142A-6594E8D4AFB8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100" name="Group 2099">
                      <a:extLst>
                        <a:ext uri="{FF2B5EF4-FFF2-40B4-BE49-F238E27FC236}">
                          <a16:creationId xmlns:a16="http://schemas.microsoft.com/office/drawing/2014/main" id="{9479D2F4-1D64-3B08-26E8-725E888814C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08" name="Picture 210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24B864F-8DF5-C875-704C-EC2D544DC017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09" name="Picture 210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F27BD012-EF61-E9AA-E6B8-BF09103C497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10" name="Picture 210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F3908D20-0A0D-352E-8C6A-D0C764F3508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11" name="Picture 211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9D6D2B17-2A17-E71D-BD99-B9FEF0F78AB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101" name="Group 2100">
                      <a:extLst>
                        <a:ext uri="{FF2B5EF4-FFF2-40B4-BE49-F238E27FC236}">
                          <a16:creationId xmlns:a16="http://schemas.microsoft.com/office/drawing/2014/main" id="{D88C9A55-36CE-9BAE-9BF4-40081E4680D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104" name="Picture 2103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4B930B55-52A5-D908-B16E-30817934EBA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05" name="Picture 210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527DA26-ECB5-CF8A-538A-E90685C6255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06" name="Picture 210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9647798C-88C3-2572-3C69-1715ECF9BB0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07" name="Picture 210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1CA2934-CE1D-8660-5518-90602A00E0F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102" name="Picture 210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DFC1AD2-C205-AF3A-BA25-A57270375F4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103" name="Picture 210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5423E4F9-A3B8-FD60-D45C-F0768E50BE4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098" name="Picture 2097" descr="Icon&#10;&#10;Description automatically generated">
                    <a:extLst>
                      <a:ext uri="{FF2B5EF4-FFF2-40B4-BE49-F238E27FC236}">
                        <a16:creationId xmlns:a16="http://schemas.microsoft.com/office/drawing/2014/main" id="{20BBE950-2E20-755D-0A3E-A1FCC0BA44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099" name="Picture 2098" descr="Icon&#10;&#10;Description automatically generated">
                    <a:extLst>
                      <a:ext uri="{FF2B5EF4-FFF2-40B4-BE49-F238E27FC236}">
                        <a16:creationId xmlns:a16="http://schemas.microsoft.com/office/drawing/2014/main" id="{A6D3E429-5FC2-69B7-5BD9-7B020505023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312935AC-FC0A-11B6-56E5-7D29A4C85B1E}"/>
                    </a:ext>
                  </a:extLst>
                </p:cNvPr>
                <p:cNvGrpSpPr/>
                <p:nvPr/>
              </p:nvGrpSpPr>
              <p:grpSpPr>
                <a:xfrm>
                  <a:off x="353635" y="-1258981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082" name="Group 2081">
                    <a:extLst>
                      <a:ext uri="{FF2B5EF4-FFF2-40B4-BE49-F238E27FC236}">
                        <a16:creationId xmlns:a16="http://schemas.microsoft.com/office/drawing/2014/main" id="{3B15C26A-EA58-517D-7F77-5C38B52F6CBA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085" name="Group 2084">
                      <a:extLst>
                        <a:ext uri="{FF2B5EF4-FFF2-40B4-BE49-F238E27FC236}">
                          <a16:creationId xmlns:a16="http://schemas.microsoft.com/office/drawing/2014/main" id="{8E725A4F-0439-A389-12C3-D0440CAD5D5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093" name="Picture 209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E927EE1-66E8-7E4C-B6CC-7E6159DB7BE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94" name="Picture 2093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EBD3FF87-E283-050A-55C3-4DA053C7A80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95" name="Picture 209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7B4DE402-A718-EE49-9C5C-07CAD5E66F8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96" name="Picture 209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DE336D26-4707-D07A-5746-EB8DE123813A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086" name="Group 2085">
                      <a:extLst>
                        <a:ext uri="{FF2B5EF4-FFF2-40B4-BE49-F238E27FC236}">
                          <a16:creationId xmlns:a16="http://schemas.microsoft.com/office/drawing/2014/main" id="{F92B2C53-2FFF-F055-4677-FF6180423A3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089" name="Picture 208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AFF1099-30D6-1A40-D37A-B249BC127CC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90" name="Picture 208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0D9E9DF-781E-E826-C587-B78FC31AB5DE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91" name="Picture 209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B1523790-2FB1-8D95-F68F-D562352E511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92" name="Picture 209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BEF6311-8BA0-10B2-130A-9FED16F2D34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087" name="Picture 208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B69B9AA0-58B3-5431-ED9F-6F58EBEB34F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088" name="Picture 208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AEC74FC-1C56-198C-3117-CD8792604E6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083" name="Picture 2082" descr="Icon&#10;&#10;Description automatically generated">
                    <a:extLst>
                      <a:ext uri="{FF2B5EF4-FFF2-40B4-BE49-F238E27FC236}">
                        <a16:creationId xmlns:a16="http://schemas.microsoft.com/office/drawing/2014/main" id="{7C59B495-3856-DF2E-1144-F68B6DEBDA0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084" name="Picture 2083" descr="Icon&#10;&#10;Description automatically generated">
                    <a:extLst>
                      <a:ext uri="{FF2B5EF4-FFF2-40B4-BE49-F238E27FC236}">
                        <a16:creationId xmlns:a16="http://schemas.microsoft.com/office/drawing/2014/main" id="{B68E3F0C-5B62-D2E1-0D88-35EE017B55A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CB3C82D2-CEC0-E1AC-0F22-9717B107EFC5}"/>
                    </a:ext>
                  </a:extLst>
                </p:cNvPr>
                <p:cNvGrpSpPr/>
                <p:nvPr/>
              </p:nvGrpSpPr>
              <p:grpSpPr>
                <a:xfrm>
                  <a:off x="1073036" y="-1767841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067" name="Group 2066">
                    <a:extLst>
                      <a:ext uri="{FF2B5EF4-FFF2-40B4-BE49-F238E27FC236}">
                        <a16:creationId xmlns:a16="http://schemas.microsoft.com/office/drawing/2014/main" id="{F884D8AD-4C1E-34C4-D00B-77E3EC481A29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070" name="Group 2069">
                      <a:extLst>
                        <a:ext uri="{FF2B5EF4-FFF2-40B4-BE49-F238E27FC236}">
                          <a16:creationId xmlns:a16="http://schemas.microsoft.com/office/drawing/2014/main" id="{3AADADB1-0B93-CFBB-DA37-3708A215B0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078" name="Picture 207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796F22E-133B-6D79-EDD8-D72A13A0FAA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79" name="Picture 207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36BFEEBE-FD73-F549-291B-E0FEEEB4D9A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80" name="Picture 207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51401472-4227-01D6-DADB-F5B22CAE71E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81" name="Picture 208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B729A50-51FE-E445-ACE5-B0649509D96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071" name="Group 2070">
                      <a:extLst>
                        <a:ext uri="{FF2B5EF4-FFF2-40B4-BE49-F238E27FC236}">
                          <a16:creationId xmlns:a16="http://schemas.microsoft.com/office/drawing/2014/main" id="{2B0C0AF4-4884-19F1-DE64-33851C06E1B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074" name="Picture 2073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88976A4-54E0-45DE-0053-937032CA034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75" name="Picture 207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DB7257FB-543A-BD0D-7404-6ADB6CF3313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76" name="Picture 207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3A55279-8C2A-836D-E789-1E13161FC82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77" name="Picture 207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5BBAFC4-4E80-70D9-76DB-6CF9071CCB77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072" name="Picture 207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9BC600AB-4F32-9508-31CD-BC53F9C25BA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073" name="Picture 207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670B40B-CA77-BC1B-E5BE-F08F0381D0F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068" name="Picture 2067" descr="Icon&#10;&#10;Description automatically generated">
                    <a:extLst>
                      <a:ext uri="{FF2B5EF4-FFF2-40B4-BE49-F238E27FC236}">
                        <a16:creationId xmlns:a16="http://schemas.microsoft.com/office/drawing/2014/main" id="{8A54D92B-7CBA-8C81-B7F3-4D7B0AA13FA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069" name="Picture 2068" descr="Icon&#10;&#10;Description automatically generated">
                    <a:extLst>
                      <a:ext uri="{FF2B5EF4-FFF2-40B4-BE49-F238E27FC236}">
                        <a16:creationId xmlns:a16="http://schemas.microsoft.com/office/drawing/2014/main" id="{4E0A1544-0ED1-1C52-E0AC-9B57B90A081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55C704B9-D02B-DEF6-8CD1-7545AF32813A}"/>
                    </a:ext>
                  </a:extLst>
                </p:cNvPr>
                <p:cNvGrpSpPr/>
                <p:nvPr/>
              </p:nvGrpSpPr>
              <p:grpSpPr>
                <a:xfrm>
                  <a:off x="1792437" y="-1254649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2052" name="Group 2051">
                    <a:extLst>
                      <a:ext uri="{FF2B5EF4-FFF2-40B4-BE49-F238E27FC236}">
                        <a16:creationId xmlns:a16="http://schemas.microsoft.com/office/drawing/2014/main" id="{FAD60CF1-64BC-7BFF-8EED-155BE8FDF284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2055" name="Group 2054">
                      <a:extLst>
                        <a:ext uri="{FF2B5EF4-FFF2-40B4-BE49-F238E27FC236}">
                          <a16:creationId xmlns:a16="http://schemas.microsoft.com/office/drawing/2014/main" id="{6202DF9D-04E1-81AF-2D03-894E7FCD331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063" name="Picture 206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D9B2205B-7F3C-8653-DB64-08A5F7AF894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64" name="Picture 2063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44228015-275A-2CE2-FCFE-3A08FB837C7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65" name="Picture 206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FD53EA6-9629-B190-7CE9-4AE5421CD77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66" name="Picture 206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9B3CCB35-B107-E497-A832-F38FFC104E3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056" name="Group 2055">
                      <a:extLst>
                        <a:ext uri="{FF2B5EF4-FFF2-40B4-BE49-F238E27FC236}">
                          <a16:creationId xmlns:a16="http://schemas.microsoft.com/office/drawing/2014/main" id="{403D4A27-3698-94D7-5DCF-1FE8767438E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2059" name="Picture 205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4BE935A8-4D8C-A7BE-786D-FFCAECAF38EA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60" name="Picture 205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DAABE6D-DA66-D91A-DD71-8A00A21AE20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61" name="Picture 206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6A99BBF-607C-3AB2-51FA-300A4396E77C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62" name="Picture 206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44E687FA-523A-056E-E3F8-6D7242C635B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2057" name="Picture 205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356DD266-2D31-B749-11FD-D6086BCBDD0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058" name="Picture 205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9643CF39-54A4-90FF-B665-D67C67E8FA0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053" name="Picture 2052" descr="Icon&#10;&#10;Description automatically generated">
                    <a:extLst>
                      <a:ext uri="{FF2B5EF4-FFF2-40B4-BE49-F238E27FC236}">
                        <a16:creationId xmlns:a16="http://schemas.microsoft.com/office/drawing/2014/main" id="{C9DF6239-76B7-623A-00A6-50560933D6D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054" name="Picture 2053" descr="Icon&#10;&#10;Description automatically generated">
                    <a:extLst>
                      <a:ext uri="{FF2B5EF4-FFF2-40B4-BE49-F238E27FC236}">
                        <a16:creationId xmlns:a16="http://schemas.microsoft.com/office/drawing/2014/main" id="{35685522-47AC-15C6-2798-40363C8A561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5" name="Group 34">
                  <a:extLst>
                    <a:ext uri="{FF2B5EF4-FFF2-40B4-BE49-F238E27FC236}">
                      <a16:creationId xmlns:a16="http://schemas.microsoft.com/office/drawing/2014/main" id="{7DEEE244-0842-822E-EA0B-4AFF2C987ACF}"/>
                    </a:ext>
                  </a:extLst>
                </p:cNvPr>
                <p:cNvGrpSpPr/>
                <p:nvPr/>
              </p:nvGrpSpPr>
              <p:grpSpPr>
                <a:xfrm>
                  <a:off x="2511826" y="-1767841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52" name="Group 51">
                    <a:extLst>
                      <a:ext uri="{FF2B5EF4-FFF2-40B4-BE49-F238E27FC236}">
                        <a16:creationId xmlns:a16="http://schemas.microsoft.com/office/drawing/2014/main" id="{FB00EEA4-03A6-D574-A04D-393369AF0D5F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55" name="Group 54">
                      <a:extLst>
                        <a:ext uri="{FF2B5EF4-FFF2-40B4-BE49-F238E27FC236}">
                          <a16:creationId xmlns:a16="http://schemas.microsoft.com/office/drawing/2014/main" id="{85F354ED-3AF7-5DCF-6388-EE1862A36EF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63" name="Picture 62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5DA31327-C287-7640-B657-87A6BCAD266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48" name="Picture 204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43ADE8DF-30AE-95C6-84B0-B0462792B94E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49" name="Picture 204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6AF2CB6A-C829-C48C-2D2A-5399C226C7E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051" name="Picture 205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0AFCA2C6-DDDD-B528-02E5-6200447710C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56" name="Group 55">
                      <a:extLst>
                        <a:ext uri="{FF2B5EF4-FFF2-40B4-BE49-F238E27FC236}">
                          <a16:creationId xmlns:a16="http://schemas.microsoft.com/office/drawing/2014/main" id="{78AD0C08-F004-BDBA-739A-915FE699860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59" name="Picture 5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887D96E1-4AD6-9505-194C-28645D63547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60" name="Picture 5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E7F2B791-36D0-250D-8567-DC4957674F4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61" name="Picture 6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976336EE-1EDF-E5DB-649C-DA7BE0BBA0E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62" name="Picture 61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FFC0E6E-F803-317C-51E5-B5F55CD771A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57" name="Picture 5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B9EDB2BE-A66A-A36A-AEE9-A4739DA4C45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8" name="Picture 5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6E48E81-AB58-8158-592B-845E91CEADF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53" name="Picture 52" descr="Icon&#10;&#10;Description automatically generated">
                    <a:extLst>
                      <a:ext uri="{FF2B5EF4-FFF2-40B4-BE49-F238E27FC236}">
                        <a16:creationId xmlns:a16="http://schemas.microsoft.com/office/drawing/2014/main" id="{C436CC62-E11D-C9A8-83CB-A5C7D33A6E4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54" name="Picture 53" descr="Icon&#10;&#10;Description automatically generated">
                    <a:extLst>
                      <a:ext uri="{FF2B5EF4-FFF2-40B4-BE49-F238E27FC236}">
                        <a16:creationId xmlns:a16="http://schemas.microsoft.com/office/drawing/2014/main" id="{94699733-3964-4801-E7BB-44B5D951A6E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A977AFC3-E232-B385-8CF0-D9110CE821A3}"/>
                    </a:ext>
                  </a:extLst>
                </p:cNvPr>
                <p:cNvGrpSpPr/>
                <p:nvPr/>
              </p:nvGrpSpPr>
              <p:grpSpPr>
                <a:xfrm>
                  <a:off x="3279918" y="-1263317"/>
                  <a:ext cx="1017729" cy="8970819"/>
                  <a:chOff x="-6" y="-396240"/>
                  <a:chExt cx="1017729" cy="8970819"/>
                </a:xfrm>
              </p:grpSpPr>
              <p:grpSp>
                <p:nvGrpSpPr>
                  <p:cNvPr id="37" name="Group 36">
                    <a:extLst>
                      <a:ext uri="{FF2B5EF4-FFF2-40B4-BE49-F238E27FC236}">
                        <a16:creationId xmlns:a16="http://schemas.microsoft.com/office/drawing/2014/main" id="{6AA933A0-C2D4-E964-1CFA-228ED2596E02}"/>
                      </a:ext>
                    </a:extLst>
                  </p:cNvPr>
                  <p:cNvGrpSpPr/>
                  <p:nvPr/>
                </p:nvGrpSpPr>
                <p:grpSpPr>
                  <a:xfrm>
                    <a:off x="-6" y="-396240"/>
                    <a:ext cx="1017729" cy="7532009"/>
                    <a:chOff x="-6" y="-396240"/>
                    <a:chExt cx="1017729" cy="7532009"/>
                  </a:xfrm>
                </p:grpSpPr>
                <p:grpSp>
                  <p:nvGrpSpPr>
                    <p:cNvPr id="40" name="Group 39">
                      <a:extLst>
                        <a:ext uri="{FF2B5EF4-FFF2-40B4-BE49-F238E27FC236}">
                          <a16:creationId xmlns:a16="http://schemas.microsoft.com/office/drawing/2014/main" id="{DE6D874D-8300-2081-352F-262C0E2D8D1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-396240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48" name="Picture 47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AD7D75AD-FE46-70D4-E1D8-19BF49E36C8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49" name="Picture 48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381660A-C48A-83CB-2D86-466583E8FC7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50" name="Picture 49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39226154-A6CD-7F5E-BEC1-0055CD1B53D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51" name="Picture 50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2BC97F45-E674-5A2B-FE78-2B185A8F3DA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41" name="Group 40">
                      <a:extLst>
                        <a:ext uri="{FF2B5EF4-FFF2-40B4-BE49-F238E27FC236}">
                          <a16:creationId xmlns:a16="http://schemas.microsoft.com/office/drawing/2014/main" id="{BD28B714-E04B-4ED3-4A7D-BCA7038EB13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" y="2501203"/>
                      <a:ext cx="1017723" cy="3175934"/>
                      <a:chOff x="908356" y="1602043"/>
                      <a:chExt cx="1017723" cy="3175934"/>
                    </a:xfrm>
                  </p:grpSpPr>
                  <p:pic>
                    <p:nvPicPr>
                      <p:cNvPr id="44" name="Picture 43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640A3453-DC84-0399-835A-243226776E1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7" y="1602043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45" name="Picture 44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562D3990-8566-54C8-DC66-3987BB79495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9" y="232144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46" name="Picture 45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1FD053B1-CBBB-4731-53B1-56A1535A594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10000" b="90000" l="10000" r="90000">
                                    <a14:foregroundMark x1="41333" y1="35111" x2="41333" y2="35111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8" y="3040851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47" name="Picture 46" descr="Icon&#10;&#10;Description automatically generated">
                        <a:extLst>
                          <a:ext uri="{FF2B5EF4-FFF2-40B4-BE49-F238E27FC236}">
                            <a16:creationId xmlns:a16="http://schemas.microsoft.com/office/drawing/2014/main" id="{D2321E47-0093-1EEF-CA1B-A4CF4414F00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duotone>
                          <a:prstClr val="black"/>
                          <a:srgbClr val="DB01FF">
                            <a:tint val="45000"/>
                            <a:satMod val="400000"/>
                          </a:srgb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0000" b="90000" l="10000" r="90000">
                                    <a14:foregroundMark x1="50625" y1="32625" x2="50625" y2="3262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612573">
                        <a:off x="908356" y="3760257"/>
                        <a:ext cx="1017720" cy="1017720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42" name="Picture 4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464A357C-F193-9A2A-8BB8-6B2261A4EFD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5" y="5398645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43" name="Picture 4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360C5DB0-BC2E-CE88-83DC-EFF1B28B3B5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-6" y="6118049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38" name="Picture 37" descr="Icon&#10;&#10;Description automatically generated">
                    <a:extLst>
                      <a:ext uri="{FF2B5EF4-FFF2-40B4-BE49-F238E27FC236}">
                        <a16:creationId xmlns:a16="http://schemas.microsoft.com/office/drawing/2014/main" id="{69DD62F9-2BA6-5B7E-35A4-23BB6D7F485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4" y="683745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39" name="Picture 38" descr="Icon&#10;&#10;Description automatically generated">
                    <a:extLst>
                      <a:ext uri="{FF2B5EF4-FFF2-40B4-BE49-F238E27FC236}">
                        <a16:creationId xmlns:a16="http://schemas.microsoft.com/office/drawing/2014/main" id="{BCD84611-0888-C343-ADB0-1731CC7AB7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7556859"/>
                    <a:ext cx="1017720" cy="1017720"/>
                  </a:xfrm>
                  <a:prstGeom prst="rect">
                    <a:avLst/>
                  </a:prstGeom>
                </p:spPr>
              </p:pic>
            </p:grpSp>
          </p:grpSp>
        </p:grpSp>
        <p:sp>
          <p:nvSpPr>
            <p:cNvPr id="2906" name="Rectangle 2905">
              <a:extLst>
                <a:ext uri="{FF2B5EF4-FFF2-40B4-BE49-F238E27FC236}">
                  <a16:creationId xmlns:a16="http://schemas.microsoft.com/office/drawing/2014/main" id="{F1F11ED6-2ADD-C56D-D8DF-7D05692472CF}"/>
                </a:ext>
              </a:extLst>
            </p:cNvPr>
            <p:cNvSpPr/>
            <p:nvPr/>
          </p:nvSpPr>
          <p:spPr>
            <a:xfrm>
              <a:off x="-1619251" y="-1744275"/>
              <a:ext cx="15863344" cy="9611089"/>
            </a:xfrm>
            <a:prstGeom prst="rect">
              <a:avLst/>
            </a:prstGeom>
            <a:solidFill>
              <a:schemeClr val="dk1"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4061839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1FC2ACCA-24BE-2B5F-803B-4894FF8349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1" t="13890" r="9881" b="1389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742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4" name="Group 1263">
            <a:extLst>
              <a:ext uri="{FF2B5EF4-FFF2-40B4-BE49-F238E27FC236}">
                <a16:creationId xmlns:a16="http://schemas.microsoft.com/office/drawing/2014/main" id="{56EBACFE-3338-2668-DFEA-4CFD7FF27827}"/>
              </a:ext>
            </a:extLst>
          </p:cNvPr>
          <p:cNvGrpSpPr/>
          <p:nvPr/>
        </p:nvGrpSpPr>
        <p:grpSpPr>
          <a:xfrm>
            <a:off x="-365766" y="-1783841"/>
            <a:ext cx="13307571" cy="9500011"/>
            <a:chOff x="-365766" y="-1783841"/>
            <a:chExt cx="13307571" cy="9500011"/>
          </a:xfrm>
        </p:grpSpPr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47CE9AD4-18C9-1E42-1964-43EF21EC197B}"/>
                </a:ext>
              </a:extLst>
            </p:cNvPr>
            <p:cNvGrpSpPr/>
            <p:nvPr/>
          </p:nvGrpSpPr>
          <p:grpSpPr>
            <a:xfrm>
              <a:off x="-365766" y="-1767841"/>
              <a:ext cx="4663413" cy="9484011"/>
              <a:chOff x="-365766" y="-1767841"/>
              <a:chExt cx="4663413" cy="9484011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BC069388-38D9-37CB-2323-5FD11763DEC1}"/>
                  </a:ext>
                </a:extLst>
              </p:cNvPr>
              <p:cNvGrpSpPr/>
              <p:nvPr/>
            </p:nvGrpSpPr>
            <p:grpSpPr>
              <a:xfrm>
                <a:off x="-365766" y="-1767840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14CAD1BB-1AE4-5226-F1FC-121B6641E910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47D6067D-BB20-DE8A-E1B9-51C8F64EA3DD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7" name="Picture 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F226786D-A6DD-8EDB-CFFB-004C62E8E65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" name="Picture 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036E4DD-6402-FFBE-5036-D8778997ACF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" name="Picture 1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E14DE7D-EBEE-E0B8-D64E-FF5DFE95539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3" name="Picture 1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BFF7EC80-8459-E556-2A4E-AB3D7D854C6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61A7D842-56C4-746A-F4C3-6B9DAA60EF80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6" name="Picture 1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FEAADBE5-2BC0-BF1C-291A-7BBAD3DC097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7" name="Picture 1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B8E9E8C-5648-6AAB-2F0B-E35C1F31890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8" name="Picture 1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08193E6-7CB9-087D-E5AD-B66EE7D4D01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9" name="Picture 1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7D0B199B-CE0F-2059-CFA7-5E2296F1CDB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0" name="Picture 19" descr="Icon&#10;&#10;Description automatically generated">
                    <a:extLst>
                      <a:ext uri="{FF2B5EF4-FFF2-40B4-BE49-F238E27FC236}">
                        <a16:creationId xmlns:a16="http://schemas.microsoft.com/office/drawing/2014/main" id="{73DA59C6-A4CC-35D5-41D8-6279820B5CE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21" name="Picture 20" descr="Icon&#10;&#10;Description automatically generated">
                    <a:extLst>
                      <a:ext uri="{FF2B5EF4-FFF2-40B4-BE49-F238E27FC236}">
                        <a16:creationId xmlns:a16="http://schemas.microsoft.com/office/drawing/2014/main" id="{6CDF1DCF-8CDC-7D18-8072-C38C242F1B1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23" name="Picture 22" descr="Icon&#10;&#10;Description automatically generated">
                  <a:extLst>
                    <a:ext uri="{FF2B5EF4-FFF2-40B4-BE49-F238E27FC236}">
                      <a16:creationId xmlns:a16="http://schemas.microsoft.com/office/drawing/2014/main" id="{8585685D-CDE7-2DCF-A166-BC06012538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24" name="Picture 23" descr="Icon&#10;&#10;Description automatically generated">
                  <a:extLst>
                    <a:ext uri="{FF2B5EF4-FFF2-40B4-BE49-F238E27FC236}">
                      <a16:creationId xmlns:a16="http://schemas.microsoft.com/office/drawing/2014/main" id="{792218B8-6219-47F3-F36F-394C4289F6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34002B88-66DE-E44F-3B96-67AE4EC2FADF}"/>
                  </a:ext>
                </a:extLst>
              </p:cNvPr>
              <p:cNvGrpSpPr/>
              <p:nvPr/>
            </p:nvGrpSpPr>
            <p:grpSpPr>
              <a:xfrm>
                <a:off x="353635" y="-1258981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4AC26E9B-D095-3473-968A-FAA0C929CD52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73D07811-8D4B-628A-8E7D-DD98A6A19459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38" name="Picture 3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3C63EB0-E681-96D6-BCE4-C50FD6B9CF7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39" name="Picture 3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3B0DA21-7747-7F1C-FB76-A56CA24AC86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40" name="Picture 3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447B2136-5181-A1FF-9D6E-12844C65161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41" name="Picture 4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B849EC3-241F-4948-061A-4A1F026FBC0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20112983-F5ED-D1B4-BBB9-A96E7BC48FE1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34" name="Picture 3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7D281B34-E940-4A5C-8709-1DEFDD1D234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35" name="Picture 3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18728E14-EFC6-6C5B-A84C-8BD2C9C3ABD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36" name="Picture 3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E3E5D469-C65E-8297-30F5-D048C8722AF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37" name="Picture 3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539952C-8DCC-240A-F280-1209BCF038E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32" name="Picture 31" descr="Icon&#10;&#10;Description automatically generated">
                    <a:extLst>
                      <a:ext uri="{FF2B5EF4-FFF2-40B4-BE49-F238E27FC236}">
                        <a16:creationId xmlns:a16="http://schemas.microsoft.com/office/drawing/2014/main" id="{311744CB-5222-F837-F452-742A45AE2D4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33" name="Picture 32" descr="Icon&#10;&#10;Description automatically generated">
                    <a:extLst>
                      <a:ext uri="{FF2B5EF4-FFF2-40B4-BE49-F238E27FC236}">
                        <a16:creationId xmlns:a16="http://schemas.microsoft.com/office/drawing/2014/main" id="{5CBB7B59-30CB-10B2-94F4-5CD0B66A04C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28" name="Picture 27" descr="Icon&#10;&#10;Description automatically generated">
                  <a:extLst>
                    <a:ext uri="{FF2B5EF4-FFF2-40B4-BE49-F238E27FC236}">
                      <a16:creationId xmlns:a16="http://schemas.microsoft.com/office/drawing/2014/main" id="{F0804B3C-26A2-B004-843A-BB205EA657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29" name="Picture 28" descr="Icon&#10;&#10;Description automatically generated">
                  <a:extLst>
                    <a:ext uri="{FF2B5EF4-FFF2-40B4-BE49-F238E27FC236}">
                      <a16:creationId xmlns:a16="http://schemas.microsoft.com/office/drawing/2014/main" id="{AE35D286-CF5F-15BC-3050-D6562B0251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5447E8F3-1E9B-67F0-1AB8-63D340154B24}"/>
                  </a:ext>
                </a:extLst>
              </p:cNvPr>
              <p:cNvGrpSpPr/>
              <p:nvPr/>
            </p:nvGrpSpPr>
            <p:grpSpPr>
              <a:xfrm>
                <a:off x="1073036" y="-1767841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12DA503C-8096-5B3C-2027-179DC2DFD09D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6408619A-1F0D-EBCF-4311-90E081FDA4A0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54" name="Picture 5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4007D66-586A-F2DE-DE95-7CD6BA5C57B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5" name="Picture 5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9FF7BEE-20D1-86CB-D35A-5AD1B9ED0F0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6" name="Picture 5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72856C1-5FBC-1FEF-359C-BF31A0FCFDA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7" name="Picture 5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DFF9B766-69D6-4A6E-7BA1-740E2FA837F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47" name="Group 46">
                    <a:extLst>
                      <a:ext uri="{FF2B5EF4-FFF2-40B4-BE49-F238E27FC236}">
                        <a16:creationId xmlns:a16="http://schemas.microsoft.com/office/drawing/2014/main" id="{86D41DBC-9E87-D94B-CA36-39FED49F3AFA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50" name="Picture 4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B444E969-11EB-3B46-E95A-7C5F6580550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1" name="Picture 5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16D1433-E97C-79B1-194B-B14958DEE37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2" name="Picture 5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30B6C9CC-0B64-0FA2-354F-4963B5645DC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3" name="Picture 5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AA9DEDF-83FF-AD44-B6FB-DF23141D73E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48" name="Picture 47" descr="Icon&#10;&#10;Description automatically generated">
                    <a:extLst>
                      <a:ext uri="{FF2B5EF4-FFF2-40B4-BE49-F238E27FC236}">
                        <a16:creationId xmlns:a16="http://schemas.microsoft.com/office/drawing/2014/main" id="{6B527313-DB6F-96E4-9D4F-CA857747913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49" name="Picture 48" descr="Icon&#10;&#10;Description automatically generated">
                    <a:extLst>
                      <a:ext uri="{FF2B5EF4-FFF2-40B4-BE49-F238E27FC236}">
                        <a16:creationId xmlns:a16="http://schemas.microsoft.com/office/drawing/2014/main" id="{2D69DCDC-7876-0607-921B-C63C8D611B0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44" name="Picture 43" descr="Icon&#10;&#10;Description automatically generated">
                  <a:extLst>
                    <a:ext uri="{FF2B5EF4-FFF2-40B4-BE49-F238E27FC236}">
                      <a16:creationId xmlns:a16="http://schemas.microsoft.com/office/drawing/2014/main" id="{49685F2E-282D-935B-3BE1-D3C2EF7CBE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45" name="Picture 44" descr="Icon&#10;&#10;Description automatically generated">
                  <a:extLst>
                    <a:ext uri="{FF2B5EF4-FFF2-40B4-BE49-F238E27FC236}">
                      <a16:creationId xmlns:a16="http://schemas.microsoft.com/office/drawing/2014/main" id="{9FBE3682-4DD1-C8BC-6780-721FF7AAA5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BF43A1E5-97AA-A8D4-4CBC-9FA31C1E64A0}"/>
                  </a:ext>
                </a:extLst>
              </p:cNvPr>
              <p:cNvGrpSpPr/>
              <p:nvPr/>
            </p:nvGrpSpPr>
            <p:grpSpPr>
              <a:xfrm>
                <a:off x="1792437" y="-1254649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AED0B563-1FE0-40E9-F2CC-AE5C89BA8090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62" name="Group 61">
                    <a:extLst>
                      <a:ext uri="{FF2B5EF4-FFF2-40B4-BE49-F238E27FC236}">
                        <a16:creationId xmlns:a16="http://schemas.microsoft.com/office/drawing/2014/main" id="{AE1D9C98-FC21-BB23-D218-55500E6A68D7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033" name="Picture 103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467519BD-E5F1-32FD-8486-D6ADA487539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34" name="Picture 103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3037A3C-710D-6D20-E046-2C95E51C26C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35" name="Picture 103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1485BC2-DFE4-EC60-4056-70BF1BF87D1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36" name="Picture 103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9B0EF9F-61D0-9FB2-49B5-16E56AF9733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63" name="Group 62">
                    <a:extLst>
                      <a:ext uri="{FF2B5EF4-FFF2-40B4-BE49-F238E27FC236}">
                        <a16:creationId xmlns:a16="http://schemas.microsoft.com/office/drawing/2014/main" id="{BF32D4A0-749D-6340-92DC-3DD00341539D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027" name="Picture 102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AF78D51-B30E-885A-C0D0-9342E22FE0B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29" name="Picture 102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279D4CA-B6D9-0985-E84A-905A4A5FF13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31" name="Picture 103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747806F-726E-DED3-95F0-C5EC27D2B5C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32" name="Picture 103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5C003014-38D9-D227-9F89-1C57AB520EF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024" name="Picture 1023" descr="Icon&#10;&#10;Description automatically generated">
                    <a:extLst>
                      <a:ext uri="{FF2B5EF4-FFF2-40B4-BE49-F238E27FC236}">
                        <a16:creationId xmlns:a16="http://schemas.microsoft.com/office/drawing/2014/main" id="{E5CD2890-1678-823A-FCC1-B425BCD438A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025" name="Picture 1024" descr="Icon&#10;&#10;Description automatically generated">
                    <a:extLst>
                      <a:ext uri="{FF2B5EF4-FFF2-40B4-BE49-F238E27FC236}">
                        <a16:creationId xmlns:a16="http://schemas.microsoft.com/office/drawing/2014/main" id="{29E2986E-DB74-79AC-6397-0A8CF9C9002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60" name="Picture 59" descr="Icon&#10;&#10;Description automatically generated">
                  <a:extLst>
                    <a:ext uri="{FF2B5EF4-FFF2-40B4-BE49-F238E27FC236}">
                      <a16:creationId xmlns:a16="http://schemas.microsoft.com/office/drawing/2014/main" id="{DC816F0F-F72C-C691-E13D-CDD491E609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61" name="Picture 60" descr="Icon&#10;&#10;Description automatically generated">
                  <a:extLst>
                    <a:ext uri="{FF2B5EF4-FFF2-40B4-BE49-F238E27FC236}">
                      <a16:creationId xmlns:a16="http://schemas.microsoft.com/office/drawing/2014/main" id="{27F96764-83BF-8BA9-DBCF-8F8033A89DB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037" name="Group 1036">
                <a:extLst>
                  <a:ext uri="{FF2B5EF4-FFF2-40B4-BE49-F238E27FC236}">
                    <a16:creationId xmlns:a16="http://schemas.microsoft.com/office/drawing/2014/main" id="{AEFFE3CE-0753-6FDA-DD06-E14BC1A41212}"/>
                  </a:ext>
                </a:extLst>
              </p:cNvPr>
              <p:cNvGrpSpPr/>
              <p:nvPr/>
            </p:nvGrpSpPr>
            <p:grpSpPr>
              <a:xfrm>
                <a:off x="2511826" y="-1767841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038" name="Group 1037">
                  <a:extLst>
                    <a:ext uri="{FF2B5EF4-FFF2-40B4-BE49-F238E27FC236}">
                      <a16:creationId xmlns:a16="http://schemas.microsoft.com/office/drawing/2014/main" id="{0EA12C22-A506-5438-0FFE-CBC5F45DCDBB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041" name="Group 1040">
                    <a:extLst>
                      <a:ext uri="{FF2B5EF4-FFF2-40B4-BE49-F238E27FC236}">
                        <a16:creationId xmlns:a16="http://schemas.microsoft.com/office/drawing/2014/main" id="{F548970C-D51A-3635-A8D6-7F0F9E83AB55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049" name="Picture 104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B46D04CA-5EB5-BCD7-2674-30BCE360470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50" name="Picture 104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1D15D8F-5FBD-5141-3208-820B69FD4F9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51" name="Picture 105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06CE9654-7A3B-5A85-254B-E4E4E8918B2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52" name="Picture 105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523ABAF-B17B-FEDD-A588-ECE5D89245D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042" name="Group 1041">
                    <a:extLst>
                      <a:ext uri="{FF2B5EF4-FFF2-40B4-BE49-F238E27FC236}">
                        <a16:creationId xmlns:a16="http://schemas.microsoft.com/office/drawing/2014/main" id="{7B8A216E-69AB-95EB-7BED-D6D4BC810106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045" name="Picture 104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03DF92D0-56AB-8937-E995-81D91234B0A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46" name="Picture 104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90E4B92F-D72A-01F5-4BAB-37B054C9EEB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47" name="Picture 104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E7F307DF-40BA-4B1C-6F92-DEE6211A618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48" name="Picture 104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59DCE42F-D367-41A1-D4C7-BFDFEF229D9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043" name="Picture 1042" descr="Icon&#10;&#10;Description automatically generated">
                    <a:extLst>
                      <a:ext uri="{FF2B5EF4-FFF2-40B4-BE49-F238E27FC236}">
                        <a16:creationId xmlns:a16="http://schemas.microsoft.com/office/drawing/2014/main" id="{B730185A-BCED-6808-7409-278815930E1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044" name="Picture 1043" descr="Icon&#10;&#10;Description automatically generated">
                    <a:extLst>
                      <a:ext uri="{FF2B5EF4-FFF2-40B4-BE49-F238E27FC236}">
                        <a16:creationId xmlns:a16="http://schemas.microsoft.com/office/drawing/2014/main" id="{F8A4B1AD-85F7-BA01-52D2-0B160B056BC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039" name="Picture 1038" descr="Icon&#10;&#10;Description automatically generated">
                  <a:extLst>
                    <a:ext uri="{FF2B5EF4-FFF2-40B4-BE49-F238E27FC236}">
                      <a16:creationId xmlns:a16="http://schemas.microsoft.com/office/drawing/2014/main" id="{7812A1D8-80F5-E9EA-991B-EF6005D504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040" name="Picture 1039" descr="Icon&#10;&#10;Description automatically generated">
                  <a:extLst>
                    <a:ext uri="{FF2B5EF4-FFF2-40B4-BE49-F238E27FC236}">
                      <a16:creationId xmlns:a16="http://schemas.microsoft.com/office/drawing/2014/main" id="{D0FCA245-83B4-CC40-0747-2DD0EEBA1D7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053" name="Group 1052">
                <a:extLst>
                  <a:ext uri="{FF2B5EF4-FFF2-40B4-BE49-F238E27FC236}">
                    <a16:creationId xmlns:a16="http://schemas.microsoft.com/office/drawing/2014/main" id="{7E68D118-2A2A-891B-D5E6-B5264F096ACF}"/>
                  </a:ext>
                </a:extLst>
              </p:cNvPr>
              <p:cNvGrpSpPr/>
              <p:nvPr/>
            </p:nvGrpSpPr>
            <p:grpSpPr>
              <a:xfrm>
                <a:off x="3279918" y="-1263317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054" name="Group 1053">
                  <a:extLst>
                    <a:ext uri="{FF2B5EF4-FFF2-40B4-BE49-F238E27FC236}">
                      <a16:creationId xmlns:a16="http://schemas.microsoft.com/office/drawing/2014/main" id="{8F67D8B4-3DF9-E376-C9EB-FA7B58FFEE8C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057" name="Group 1056">
                    <a:extLst>
                      <a:ext uri="{FF2B5EF4-FFF2-40B4-BE49-F238E27FC236}">
                        <a16:creationId xmlns:a16="http://schemas.microsoft.com/office/drawing/2014/main" id="{BA9A02A9-EA1F-D713-88B5-D1E6A1519C50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065" name="Picture 106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3FE0995D-BFDB-14F4-B8FF-CBF44CB8D0F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66" name="Picture 106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1B82E1BB-56CF-D5DC-56A5-13DD9E48483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67" name="Picture 106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838FB7B-E13F-7B32-2A40-6A8920A71E1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68" name="Picture 106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78545FA5-F4AC-0437-CA94-FA44A71A181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058" name="Group 1057">
                    <a:extLst>
                      <a:ext uri="{FF2B5EF4-FFF2-40B4-BE49-F238E27FC236}">
                        <a16:creationId xmlns:a16="http://schemas.microsoft.com/office/drawing/2014/main" id="{32C6EB59-F77A-59D8-545F-6B0F7B74A9B9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061" name="Picture 106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E68FFEA1-4941-0BE2-3B84-3A7AB67D7A5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62" name="Picture 106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764C7E29-C2DF-4292-E736-8436840D9D3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63" name="Picture 106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5D428DE1-747D-BB12-9DA0-059D71005CA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64" name="Picture 106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07B26B0-62BD-E706-060A-77D7AB80D2E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059" name="Picture 1058" descr="Icon&#10;&#10;Description automatically generated">
                    <a:extLst>
                      <a:ext uri="{FF2B5EF4-FFF2-40B4-BE49-F238E27FC236}">
                        <a16:creationId xmlns:a16="http://schemas.microsoft.com/office/drawing/2014/main" id="{781681AA-F311-E943-FC97-FCBC917A328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060" name="Picture 1059" descr="Icon&#10;&#10;Description automatically generated">
                    <a:extLst>
                      <a:ext uri="{FF2B5EF4-FFF2-40B4-BE49-F238E27FC236}">
                        <a16:creationId xmlns:a16="http://schemas.microsoft.com/office/drawing/2014/main" id="{323C18C6-8373-6758-2086-0BE544A795C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055" name="Picture 1054" descr="Icon&#10;&#10;Description automatically generated">
                  <a:extLst>
                    <a:ext uri="{FF2B5EF4-FFF2-40B4-BE49-F238E27FC236}">
                      <a16:creationId xmlns:a16="http://schemas.microsoft.com/office/drawing/2014/main" id="{D14F64C4-55A7-D6DA-8CB8-6B1F1B32D7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056" name="Picture 1055" descr="Icon&#10;&#10;Description automatically generated">
                  <a:extLst>
                    <a:ext uri="{FF2B5EF4-FFF2-40B4-BE49-F238E27FC236}">
                      <a16:creationId xmlns:a16="http://schemas.microsoft.com/office/drawing/2014/main" id="{27D7A079-7DE9-8D00-83EB-876A1FD909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70" name="Group 1069">
              <a:extLst>
                <a:ext uri="{FF2B5EF4-FFF2-40B4-BE49-F238E27FC236}">
                  <a16:creationId xmlns:a16="http://schemas.microsoft.com/office/drawing/2014/main" id="{74299EC1-4096-92C5-A3B6-3399CFE800E9}"/>
                </a:ext>
              </a:extLst>
            </p:cNvPr>
            <p:cNvGrpSpPr/>
            <p:nvPr/>
          </p:nvGrpSpPr>
          <p:grpSpPr>
            <a:xfrm>
              <a:off x="3931914" y="-1779509"/>
              <a:ext cx="4663413" cy="9484011"/>
              <a:chOff x="-365766" y="-1767841"/>
              <a:chExt cx="4663413" cy="9484011"/>
            </a:xfrm>
          </p:grpSpPr>
          <p:grpSp>
            <p:nvGrpSpPr>
              <p:cNvPr id="1071" name="Group 1070">
                <a:extLst>
                  <a:ext uri="{FF2B5EF4-FFF2-40B4-BE49-F238E27FC236}">
                    <a16:creationId xmlns:a16="http://schemas.microsoft.com/office/drawing/2014/main" id="{714CDDA6-D11D-8C32-12FB-AC0F03EA77D4}"/>
                  </a:ext>
                </a:extLst>
              </p:cNvPr>
              <p:cNvGrpSpPr/>
              <p:nvPr/>
            </p:nvGrpSpPr>
            <p:grpSpPr>
              <a:xfrm>
                <a:off x="-365766" y="-1767840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152" name="Group 1151">
                  <a:extLst>
                    <a:ext uri="{FF2B5EF4-FFF2-40B4-BE49-F238E27FC236}">
                      <a16:creationId xmlns:a16="http://schemas.microsoft.com/office/drawing/2014/main" id="{C4A93A95-D502-D9CF-AD49-24A55D03F626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155" name="Group 1154">
                    <a:extLst>
                      <a:ext uri="{FF2B5EF4-FFF2-40B4-BE49-F238E27FC236}">
                        <a16:creationId xmlns:a16="http://schemas.microsoft.com/office/drawing/2014/main" id="{A2357EE6-33FF-D4C2-EEFF-7A4DFA96AC5F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63" name="Picture 116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8AD6196-0D8D-498B-C8EA-A4643D0A678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64" name="Picture 116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E1EA562-ABFB-B155-EBDD-9C8C7AC5B47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65" name="Picture 116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317A6E54-1E94-DFF1-D8F7-95C2FDF427B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66" name="Picture 116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BC5FDA49-C783-54B2-5760-2774CD04BD2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156" name="Group 1155">
                    <a:extLst>
                      <a:ext uri="{FF2B5EF4-FFF2-40B4-BE49-F238E27FC236}">
                        <a16:creationId xmlns:a16="http://schemas.microsoft.com/office/drawing/2014/main" id="{4732983D-7749-B332-F842-6D9C04050DC3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59" name="Picture 115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51FCC524-872F-33B8-1B1B-5BE711815F5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60" name="Picture 115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73A84DC5-B774-C507-1FE6-6BD8D73B8F1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61" name="Picture 116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EE89E2BD-8BCC-34D1-C17B-CA2A28263F6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62" name="Picture 116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061ED9EE-2F46-E689-9054-7847CD11CCD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157" name="Picture 1156" descr="Icon&#10;&#10;Description automatically generated">
                    <a:extLst>
                      <a:ext uri="{FF2B5EF4-FFF2-40B4-BE49-F238E27FC236}">
                        <a16:creationId xmlns:a16="http://schemas.microsoft.com/office/drawing/2014/main" id="{E497339E-FA2F-2BD6-E6ED-13B5E765695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158" name="Picture 1157" descr="Icon&#10;&#10;Description automatically generated">
                    <a:extLst>
                      <a:ext uri="{FF2B5EF4-FFF2-40B4-BE49-F238E27FC236}">
                        <a16:creationId xmlns:a16="http://schemas.microsoft.com/office/drawing/2014/main" id="{9C082925-8B9D-C1D8-8BE3-60ABDBA0F18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153" name="Picture 1152" descr="Icon&#10;&#10;Description automatically generated">
                  <a:extLst>
                    <a:ext uri="{FF2B5EF4-FFF2-40B4-BE49-F238E27FC236}">
                      <a16:creationId xmlns:a16="http://schemas.microsoft.com/office/drawing/2014/main" id="{830E5516-1778-92E1-DE63-E2C70C93F8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154" name="Picture 1153" descr="Icon&#10;&#10;Description automatically generated">
                  <a:extLst>
                    <a:ext uri="{FF2B5EF4-FFF2-40B4-BE49-F238E27FC236}">
                      <a16:creationId xmlns:a16="http://schemas.microsoft.com/office/drawing/2014/main" id="{70F73A86-4263-0F86-49A3-B85EA47244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072" name="Group 1071">
                <a:extLst>
                  <a:ext uri="{FF2B5EF4-FFF2-40B4-BE49-F238E27FC236}">
                    <a16:creationId xmlns:a16="http://schemas.microsoft.com/office/drawing/2014/main" id="{DB344453-58C4-7F10-13F5-7B13628DCCA0}"/>
                  </a:ext>
                </a:extLst>
              </p:cNvPr>
              <p:cNvGrpSpPr/>
              <p:nvPr/>
            </p:nvGrpSpPr>
            <p:grpSpPr>
              <a:xfrm>
                <a:off x="353635" y="-1258981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137" name="Group 1136">
                  <a:extLst>
                    <a:ext uri="{FF2B5EF4-FFF2-40B4-BE49-F238E27FC236}">
                      <a16:creationId xmlns:a16="http://schemas.microsoft.com/office/drawing/2014/main" id="{58EA2433-244E-680A-E16E-1F5E03A55F18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140" name="Group 1139">
                    <a:extLst>
                      <a:ext uri="{FF2B5EF4-FFF2-40B4-BE49-F238E27FC236}">
                        <a16:creationId xmlns:a16="http://schemas.microsoft.com/office/drawing/2014/main" id="{257A14EF-4C6C-4E3E-D626-529371879401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48" name="Picture 114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1F5F9EDC-BDE7-EFDD-85D7-B3232BC3C75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49" name="Picture 114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4F7FDA6-C012-2FF5-9626-1139EF52DF6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50" name="Picture 114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6D4FE9B-F52D-F688-7354-20AEBB5BE87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51" name="Picture 115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9F088CF6-4DE1-6E45-FE49-774CF5BB48D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141" name="Group 1140">
                    <a:extLst>
                      <a:ext uri="{FF2B5EF4-FFF2-40B4-BE49-F238E27FC236}">
                        <a16:creationId xmlns:a16="http://schemas.microsoft.com/office/drawing/2014/main" id="{FB550E41-45F9-DB69-AEC9-1C99373B345A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44" name="Picture 114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11362E52-955F-AE7F-5768-57A3E74184D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45" name="Picture 114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93BA2FB6-6AB5-C035-50A2-A991DEBC030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46" name="Picture 114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3FEDDFD9-8AD9-1BA6-7F7E-EF20D5FA733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47" name="Picture 114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08671C69-C2B1-D79B-7F3B-C6E5949F4D1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142" name="Picture 1141" descr="Icon&#10;&#10;Description automatically generated">
                    <a:extLst>
                      <a:ext uri="{FF2B5EF4-FFF2-40B4-BE49-F238E27FC236}">
                        <a16:creationId xmlns:a16="http://schemas.microsoft.com/office/drawing/2014/main" id="{7B2746CA-03E3-8535-371B-E272DD101A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143" name="Picture 1142" descr="Icon&#10;&#10;Description automatically generated">
                    <a:extLst>
                      <a:ext uri="{FF2B5EF4-FFF2-40B4-BE49-F238E27FC236}">
                        <a16:creationId xmlns:a16="http://schemas.microsoft.com/office/drawing/2014/main" id="{E4221969-9DA3-FEFD-B366-D0E3E298C0B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138" name="Picture 1137" descr="Icon&#10;&#10;Description automatically generated">
                  <a:extLst>
                    <a:ext uri="{FF2B5EF4-FFF2-40B4-BE49-F238E27FC236}">
                      <a16:creationId xmlns:a16="http://schemas.microsoft.com/office/drawing/2014/main" id="{F14EACDE-F82F-45F1-E0DA-FACE4C6529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139" name="Picture 1138" descr="Icon&#10;&#10;Description automatically generated">
                  <a:extLst>
                    <a:ext uri="{FF2B5EF4-FFF2-40B4-BE49-F238E27FC236}">
                      <a16:creationId xmlns:a16="http://schemas.microsoft.com/office/drawing/2014/main" id="{53B913CC-E5CF-CA68-A5E3-755707EC74E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073" name="Group 1072">
                <a:extLst>
                  <a:ext uri="{FF2B5EF4-FFF2-40B4-BE49-F238E27FC236}">
                    <a16:creationId xmlns:a16="http://schemas.microsoft.com/office/drawing/2014/main" id="{009F1DBD-BCC0-A8CF-6E38-8302AFF18F73}"/>
                  </a:ext>
                </a:extLst>
              </p:cNvPr>
              <p:cNvGrpSpPr/>
              <p:nvPr/>
            </p:nvGrpSpPr>
            <p:grpSpPr>
              <a:xfrm>
                <a:off x="1073036" y="-1767841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122" name="Group 1121">
                  <a:extLst>
                    <a:ext uri="{FF2B5EF4-FFF2-40B4-BE49-F238E27FC236}">
                      <a16:creationId xmlns:a16="http://schemas.microsoft.com/office/drawing/2014/main" id="{FF66AE0F-2ACB-2478-130C-3A382CD0A091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125" name="Group 1124">
                    <a:extLst>
                      <a:ext uri="{FF2B5EF4-FFF2-40B4-BE49-F238E27FC236}">
                        <a16:creationId xmlns:a16="http://schemas.microsoft.com/office/drawing/2014/main" id="{553C95EC-0D1D-A540-76CA-534F574C7D0E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33" name="Picture 113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4CE792D6-6665-4B30-FE86-94C16AB8791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34" name="Picture 113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BA539FA7-BDF4-E238-1BF8-1B45528AD43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35" name="Picture 113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3A04CB1-A72A-F611-4563-B3698C8940C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36" name="Picture 113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13772954-361C-5BC1-53E0-1EA06E20B67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126" name="Group 1125">
                    <a:extLst>
                      <a:ext uri="{FF2B5EF4-FFF2-40B4-BE49-F238E27FC236}">
                        <a16:creationId xmlns:a16="http://schemas.microsoft.com/office/drawing/2014/main" id="{E25BA180-731D-364F-2835-4D19664F74C8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29" name="Picture 112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72CB900-D190-7BA4-7DC7-E456F2BD78D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30" name="Picture 112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7DA3048-A922-DA43-5BC3-A72D70EC163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31" name="Picture 113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18C7A64C-359E-DBCD-E1F4-49327CAB7E4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32" name="Picture 113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F80AA5EA-D54A-C5F1-A896-5F30AD205EC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127" name="Picture 1126" descr="Icon&#10;&#10;Description automatically generated">
                    <a:extLst>
                      <a:ext uri="{FF2B5EF4-FFF2-40B4-BE49-F238E27FC236}">
                        <a16:creationId xmlns:a16="http://schemas.microsoft.com/office/drawing/2014/main" id="{46EFD3E9-BF9E-21BD-2B44-9AEACA28A13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128" name="Picture 1127" descr="Icon&#10;&#10;Description automatically generated">
                    <a:extLst>
                      <a:ext uri="{FF2B5EF4-FFF2-40B4-BE49-F238E27FC236}">
                        <a16:creationId xmlns:a16="http://schemas.microsoft.com/office/drawing/2014/main" id="{F7EB1D0A-4936-EFCA-30C8-EDB7DE03241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123" name="Picture 1122" descr="Icon&#10;&#10;Description automatically generated">
                  <a:extLst>
                    <a:ext uri="{FF2B5EF4-FFF2-40B4-BE49-F238E27FC236}">
                      <a16:creationId xmlns:a16="http://schemas.microsoft.com/office/drawing/2014/main" id="{DEC2804F-F69C-83CC-647E-F23196CE79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124" name="Picture 1123" descr="Icon&#10;&#10;Description automatically generated">
                  <a:extLst>
                    <a:ext uri="{FF2B5EF4-FFF2-40B4-BE49-F238E27FC236}">
                      <a16:creationId xmlns:a16="http://schemas.microsoft.com/office/drawing/2014/main" id="{DF923E59-FD74-67DC-A518-DF71F88063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074" name="Group 1073">
                <a:extLst>
                  <a:ext uri="{FF2B5EF4-FFF2-40B4-BE49-F238E27FC236}">
                    <a16:creationId xmlns:a16="http://schemas.microsoft.com/office/drawing/2014/main" id="{7307F3F8-3791-6208-E289-143E81545344}"/>
                  </a:ext>
                </a:extLst>
              </p:cNvPr>
              <p:cNvGrpSpPr/>
              <p:nvPr/>
            </p:nvGrpSpPr>
            <p:grpSpPr>
              <a:xfrm>
                <a:off x="1792437" y="-1254649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107" name="Group 1106">
                  <a:extLst>
                    <a:ext uri="{FF2B5EF4-FFF2-40B4-BE49-F238E27FC236}">
                      <a16:creationId xmlns:a16="http://schemas.microsoft.com/office/drawing/2014/main" id="{8CA5DCBE-51EC-A4B2-88DB-DF61D8F40D62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110" name="Group 1109">
                    <a:extLst>
                      <a:ext uri="{FF2B5EF4-FFF2-40B4-BE49-F238E27FC236}">
                        <a16:creationId xmlns:a16="http://schemas.microsoft.com/office/drawing/2014/main" id="{36EE4C09-687E-7D3B-78D0-C35CCD383CA9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18" name="Picture 111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D9470F2A-6562-3069-8AEC-ECC5D499A34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19" name="Picture 111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5BE9C9A-CD69-48E4-368E-0D044AF68F4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20" name="Picture 111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D3ED715-4B60-320D-309E-1420BD68E41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21" name="Picture 112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EB1CA0D6-A5C0-CBC9-BB73-41C9831F65C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111" name="Group 1110">
                    <a:extLst>
                      <a:ext uri="{FF2B5EF4-FFF2-40B4-BE49-F238E27FC236}">
                        <a16:creationId xmlns:a16="http://schemas.microsoft.com/office/drawing/2014/main" id="{1BFB97C0-2B9F-509F-87D4-7DBDD42E10FA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14" name="Picture 111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4FB6FCD-79FE-4704-4814-68A30DBFD43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15" name="Picture 111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154CDD13-1670-9DD3-38C0-7CE05FECBA7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16" name="Picture 111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0F54D875-504D-F6A7-A428-BCA1A6411DC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17" name="Picture 111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DA9639A3-7BCE-428E-1DF7-B21170F7691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112" name="Picture 1111" descr="Icon&#10;&#10;Description automatically generated">
                    <a:extLst>
                      <a:ext uri="{FF2B5EF4-FFF2-40B4-BE49-F238E27FC236}">
                        <a16:creationId xmlns:a16="http://schemas.microsoft.com/office/drawing/2014/main" id="{49B5078D-368D-20ED-DEAA-79BFAC90ADA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113" name="Picture 1112" descr="Icon&#10;&#10;Description automatically generated">
                    <a:extLst>
                      <a:ext uri="{FF2B5EF4-FFF2-40B4-BE49-F238E27FC236}">
                        <a16:creationId xmlns:a16="http://schemas.microsoft.com/office/drawing/2014/main" id="{FF07F631-ABF1-9539-C19C-0968A9ADD43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108" name="Picture 1107" descr="Icon&#10;&#10;Description automatically generated">
                  <a:extLst>
                    <a:ext uri="{FF2B5EF4-FFF2-40B4-BE49-F238E27FC236}">
                      <a16:creationId xmlns:a16="http://schemas.microsoft.com/office/drawing/2014/main" id="{CCFF30BC-5A3A-76AA-9C6C-DB62177AB17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109" name="Picture 1108" descr="Icon&#10;&#10;Description automatically generated">
                  <a:extLst>
                    <a:ext uri="{FF2B5EF4-FFF2-40B4-BE49-F238E27FC236}">
                      <a16:creationId xmlns:a16="http://schemas.microsoft.com/office/drawing/2014/main" id="{BF0B3E33-EA1E-D758-43E4-ADB45B7855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075" name="Group 1074">
                <a:extLst>
                  <a:ext uri="{FF2B5EF4-FFF2-40B4-BE49-F238E27FC236}">
                    <a16:creationId xmlns:a16="http://schemas.microsoft.com/office/drawing/2014/main" id="{E62A795C-DB23-BEFB-435E-13DDDEA1E226}"/>
                  </a:ext>
                </a:extLst>
              </p:cNvPr>
              <p:cNvGrpSpPr/>
              <p:nvPr/>
            </p:nvGrpSpPr>
            <p:grpSpPr>
              <a:xfrm>
                <a:off x="2511826" y="-1767841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092" name="Group 1091">
                  <a:extLst>
                    <a:ext uri="{FF2B5EF4-FFF2-40B4-BE49-F238E27FC236}">
                      <a16:creationId xmlns:a16="http://schemas.microsoft.com/office/drawing/2014/main" id="{A5697588-972A-3CC6-3E0C-7E35D04069A1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095" name="Group 1094">
                    <a:extLst>
                      <a:ext uri="{FF2B5EF4-FFF2-40B4-BE49-F238E27FC236}">
                        <a16:creationId xmlns:a16="http://schemas.microsoft.com/office/drawing/2014/main" id="{E18C27AF-39DC-535F-89EA-EB4A9BE0BDF0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03" name="Picture 110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D5F26118-7D2F-62AD-E3F2-C842D2D7236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04" name="Picture 110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7CB0DC28-1003-3EAA-1729-C54E17B2CF1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05" name="Picture 110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F38478B-1392-A7E8-8125-6162D7CD069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06" name="Picture 110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9B038E16-6410-1AB4-15E8-F71B692F068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096" name="Group 1095">
                    <a:extLst>
                      <a:ext uri="{FF2B5EF4-FFF2-40B4-BE49-F238E27FC236}">
                        <a16:creationId xmlns:a16="http://schemas.microsoft.com/office/drawing/2014/main" id="{8E0AACDF-6D20-0776-76C4-0E63BA192A6A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099" name="Picture 109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E8A579F9-5BC6-6C3E-0A45-2046E9BA2E4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00" name="Picture 109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CFDCB41-3D61-B974-F6A9-F9F3AD4F266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01" name="Picture 110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6B883A3-4D22-6B8B-2632-CD1E4151126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02" name="Picture 110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086F8FA3-0BA8-D87A-379F-6ABF94798B7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097" name="Picture 1096" descr="Icon&#10;&#10;Description automatically generated">
                    <a:extLst>
                      <a:ext uri="{FF2B5EF4-FFF2-40B4-BE49-F238E27FC236}">
                        <a16:creationId xmlns:a16="http://schemas.microsoft.com/office/drawing/2014/main" id="{22E62412-F967-FC95-A487-0DC1BEA1CDF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098" name="Picture 1097" descr="Icon&#10;&#10;Description automatically generated">
                    <a:extLst>
                      <a:ext uri="{FF2B5EF4-FFF2-40B4-BE49-F238E27FC236}">
                        <a16:creationId xmlns:a16="http://schemas.microsoft.com/office/drawing/2014/main" id="{3A8456EB-246D-2846-91C2-41B61BF7E82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093" name="Picture 1092" descr="Icon&#10;&#10;Description automatically generated">
                  <a:extLst>
                    <a:ext uri="{FF2B5EF4-FFF2-40B4-BE49-F238E27FC236}">
                      <a16:creationId xmlns:a16="http://schemas.microsoft.com/office/drawing/2014/main" id="{9210F2A9-41E7-10F6-E5AA-DE836FC017E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094" name="Picture 1093" descr="Icon&#10;&#10;Description automatically generated">
                  <a:extLst>
                    <a:ext uri="{FF2B5EF4-FFF2-40B4-BE49-F238E27FC236}">
                      <a16:creationId xmlns:a16="http://schemas.microsoft.com/office/drawing/2014/main" id="{2F7404B4-CAFB-7176-0950-A6BF0D7DC1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076" name="Group 1075">
                <a:extLst>
                  <a:ext uri="{FF2B5EF4-FFF2-40B4-BE49-F238E27FC236}">
                    <a16:creationId xmlns:a16="http://schemas.microsoft.com/office/drawing/2014/main" id="{C181CF83-810C-8E38-D840-4EDA829A4980}"/>
                  </a:ext>
                </a:extLst>
              </p:cNvPr>
              <p:cNvGrpSpPr/>
              <p:nvPr/>
            </p:nvGrpSpPr>
            <p:grpSpPr>
              <a:xfrm>
                <a:off x="3279918" y="-1263317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077" name="Group 1076">
                  <a:extLst>
                    <a:ext uri="{FF2B5EF4-FFF2-40B4-BE49-F238E27FC236}">
                      <a16:creationId xmlns:a16="http://schemas.microsoft.com/office/drawing/2014/main" id="{94364320-9D72-5F4F-7EEC-9A2298C43EA1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080" name="Group 1079">
                    <a:extLst>
                      <a:ext uri="{FF2B5EF4-FFF2-40B4-BE49-F238E27FC236}">
                        <a16:creationId xmlns:a16="http://schemas.microsoft.com/office/drawing/2014/main" id="{BAC73BD1-584C-C301-D2F1-BBF7744349F5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088" name="Picture 108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E75B1BB-DBFD-515E-D8A9-76FE7200644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89" name="Picture 108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F900BF53-9542-F8AD-E788-16FB9E78757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90" name="Picture 108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40FFD8F0-E288-4185-FF3C-A6CA9FBD66A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91" name="Picture 109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4DE92284-B0C9-C736-7864-1EBD7CABE7E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081" name="Group 1080">
                    <a:extLst>
                      <a:ext uri="{FF2B5EF4-FFF2-40B4-BE49-F238E27FC236}">
                        <a16:creationId xmlns:a16="http://schemas.microsoft.com/office/drawing/2014/main" id="{D504B53A-9A26-283E-4FB2-33E7968D23EF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084" name="Picture 108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B83C11E3-BEE8-953D-D65C-DA58E2AD295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85" name="Picture 108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C3E4578-F954-87CB-90CC-1215A3B9BE7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86" name="Picture 108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95420B03-981E-7044-A48E-438C2D831D0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87" name="Picture 108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8A18144-BED2-6836-2276-03E39E1E052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082" name="Picture 1081" descr="Icon&#10;&#10;Description automatically generated">
                    <a:extLst>
                      <a:ext uri="{FF2B5EF4-FFF2-40B4-BE49-F238E27FC236}">
                        <a16:creationId xmlns:a16="http://schemas.microsoft.com/office/drawing/2014/main" id="{ADAE3692-7578-3A51-B9DE-A94AC7FF86F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083" name="Picture 1082" descr="Icon&#10;&#10;Description automatically generated">
                    <a:extLst>
                      <a:ext uri="{FF2B5EF4-FFF2-40B4-BE49-F238E27FC236}">
                        <a16:creationId xmlns:a16="http://schemas.microsoft.com/office/drawing/2014/main" id="{1B84DD0D-757A-C5FC-0547-9F8C2A88701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078" name="Picture 1077" descr="Icon&#10;&#10;Description automatically generated">
                  <a:extLst>
                    <a:ext uri="{FF2B5EF4-FFF2-40B4-BE49-F238E27FC236}">
                      <a16:creationId xmlns:a16="http://schemas.microsoft.com/office/drawing/2014/main" id="{A5308281-767B-0094-AB4B-B7E68D044E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079" name="Picture 1078" descr="Icon&#10;&#10;Description automatically generated">
                  <a:extLst>
                    <a:ext uri="{FF2B5EF4-FFF2-40B4-BE49-F238E27FC236}">
                      <a16:creationId xmlns:a16="http://schemas.microsoft.com/office/drawing/2014/main" id="{6239499D-D964-B944-E4E0-CDBDF2E37B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167" name="Group 1166">
              <a:extLst>
                <a:ext uri="{FF2B5EF4-FFF2-40B4-BE49-F238E27FC236}">
                  <a16:creationId xmlns:a16="http://schemas.microsoft.com/office/drawing/2014/main" id="{1C66ED14-8738-A672-2560-12C6DD0CB3BD}"/>
                </a:ext>
              </a:extLst>
            </p:cNvPr>
            <p:cNvGrpSpPr/>
            <p:nvPr/>
          </p:nvGrpSpPr>
          <p:grpSpPr>
            <a:xfrm>
              <a:off x="8278392" y="-1783841"/>
              <a:ext cx="4663413" cy="9484011"/>
              <a:chOff x="-365766" y="-1767841"/>
              <a:chExt cx="4663413" cy="9484011"/>
            </a:xfrm>
          </p:grpSpPr>
          <p:grpSp>
            <p:nvGrpSpPr>
              <p:cNvPr id="1168" name="Group 1167">
                <a:extLst>
                  <a:ext uri="{FF2B5EF4-FFF2-40B4-BE49-F238E27FC236}">
                    <a16:creationId xmlns:a16="http://schemas.microsoft.com/office/drawing/2014/main" id="{84B9F013-1737-8722-F0B5-341DB89D552C}"/>
                  </a:ext>
                </a:extLst>
              </p:cNvPr>
              <p:cNvGrpSpPr/>
              <p:nvPr/>
            </p:nvGrpSpPr>
            <p:grpSpPr>
              <a:xfrm>
                <a:off x="-365766" y="-1767840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249" name="Group 1248">
                  <a:extLst>
                    <a:ext uri="{FF2B5EF4-FFF2-40B4-BE49-F238E27FC236}">
                      <a16:creationId xmlns:a16="http://schemas.microsoft.com/office/drawing/2014/main" id="{508A3588-9A57-437E-EE98-5EF91F001E44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252" name="Group 1251">
                    <a:extLst>
                      <a:ext uri="{FF2B5EF4-FFF2-40B4-BE49-F238E27FC236}">
                        <a16:creationId xmlns:a16="http://schemas.microsoft.com/office/drawing/2014/main" id="{27563ED8-3225-94B3-193D-FC19613A40DB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260" name="Picture 125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33BD686-B285-2EC6-1DDB-E3355585974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61" name="Picture 126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387A9165-F0C3-296A-861E-D07B45D5EBF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62" name="Picture 126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850BD17-F3C6-A70E-508B-A55FDFE1057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63" name="Picture 126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5551D773-CA03-DB67-D7F3-5C0C59296ED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253" name="Group 1252">
                    <a:extLst>
                      <a:ext uri="{FF2B5EF4-FFF2-40B4-BE49-F238E27FC236}">
                        <a16:creationId xmlns:a16="http://schemas.microsoft.com/office/drawing/2014/main" id="{450CEA2C-ADFF-A294-1E86-52A5A6B4AC72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256" name="Picture 125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8FB4AD6-A679-4621-24F1-838E71F3FF2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57" name="Picture 125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0B446BA-CEA3-1BD2-3692-5F646007D54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58" name="Picture 125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4B5738A-5663-9388-03A6-0D966E220E3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59" name="Picture 125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722139EC-83C3-6BE8-B46B-371B933B781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254" name="Picture 1253" descr="Icon&#10;&#10;Description automatically generated">
                    <a:extLst>
                      <a:ext uri="{FF2B5EF4-FFF2-40B4-BE49-F238E27FC236}">
                        <a16:creationId xmlns:a16="http://schemas.microsoft.com/office/drawing/2014/main" id="{07043BD9-E8A5-E8DB-D55A-7D40916A4EF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255" name="Picture 1254" descr="Icon&#10;&#10;Description automatically generated">
                    <a:extLst>
                      <a:ext uri="{FF2B5EF4-FFF2-40B4-BE49-F238E27FC236}">
                        <a16:creationId xmlns:a16="http://schemas.microsoft.com/office/drawing/2014/main" id="{E9774788-4CED-B073-5A29-CA8EB95A087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250" name="Picture 1249" descr="Icon&#10;&#10;Description automatically generated">
                  <a:extLst>
                    <a:ext uri="{FF2B5EF4-FFF2-40B4-BE49-F238E27FC236}">
                      <a16:creationId xmlns:a16="http://schemas.microsoft.com/office/drawing/2014/main" id="{5DF7A954-81F2-9BD0-4849-359928CFA2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251" name="Picture 1250" descr="Icon&#10;&#10;Description automatically generated">
                  <a:extLst>
                    <a:ext uri="{FF2B5EF4-FFF2-40B4-BE49-F238E27FC236}">
                      <a16:creationId xmlns:a16="http://schemas.microsoft.com/office/drawing/2014/main" id="{8CAC83C7-507E-5724-A306-368CB7DB3C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169" name="Group 1168">
                <a:extLst>
                  <a:ext uri="{FF2B5EF4-FFF2-40B4-BE49-F238E27FC236}">
                    <a16:creationId xmlns:a16="http://schemas.microsoft.com/office/drawing/2014/main" id="{7AD532CB-22F4-11BC-8463-210C98F23793}"/>
                  </a:ext>
                </a:extLst>
              </p:cNvPr>
              <p:cNvGrpSpPr/>
              <p:nvPr/>
            </p:nvGrpSpPr>
            <p:grpSpPr>
              <a:xfrm>
                <a:off x="353635" y="-1258981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234" name="Group 1233">
                  <a:extLst>
                    <a:ext uri="{FF2B5EF4-FFF2-40B4-BE49-F238E27FC236}">
                      <a16:creationId xmlns:a16="http://schemas.microsoft.com/office/drawing/2014/main" id="{F2482162-6B7D-8B5C-2DFB-5CA5640179BA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237" name="Group 1236">
                    <a:extLst>
                      <a:ext uri="{FF2B5EF4-FFF2-40B4-BE49-F238E27FC236}">
                        <a16:creationId xmlns:a16="http://schemas.microsoft.com/office/drawing/2014/main" id="{B70E10A1-C15D-D9DC-75C8-D5771F3B9820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245" name="Picture 124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BAD0BBFB-EFD9-E53F-8170-922E81D3C24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46" name="Picture 124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0E2C8F34-5187-A466-1A3B-940D2861858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47" name="Picture 124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FF13C92-4AD1-9497-833F-9FEF62E6561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48" name="Picture 124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38350F3-3DBD-F1B9-FEDD-D22C5EC96D3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238" name="Group 1237">
                    <a:extLst>
                      <a:ext uri="{FF2B5EF4-FFF2-40B4-BE49-F238E27FC236}">
                        <a16:creationId xmlns:a16="http://schemas.microsoft.com/office/drawing/2014/main" id="{F9F26E59-EB12-1A52-2F22-3E05485D3C11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241" name="Picture 124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706EAE26-FB23-AA7B-A471-1B6ACBFAEE8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42" name="Picture 124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AADD0D1-2AC9-95A0-AC19-D25EAD24D49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43" name="Picture 124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EAA1549-AAA0-DEE4-7C91-7922C9C3E49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44" name="Picture 124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DC091B3B-4FE4-CE59-8C4D-D7C251203FE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239" name="Picture 1238" descr="Icon&#10;&#10;Description automatically generated">
                    <a:extLst>
                      <a:ext uri="{FF2B5EF4-FFF2-40B4-BE49-F238E27FC236}">
                        <a16:creationId xmlns:a16="http://schemas.microsoft.com/office/drawing/2014/main" id="{8CD40500-0D8E-0A30-2554-199969BAE0C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240" name="Picture 1239" descr="Icon&#10;&#10;Description automatically generated">
                    <a:extLst>
                      <a:ext uri="{FF2B5EF4-FFF2-40B4-BE49-F238E27FC236}">
                        <a16:creationId xmlns:a16="http://schemas.microsoft.com/office/drawing/2014/main" id="{9530C1F2-461B-2DE4-F8A8-B5E6FF0C9E9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235" name="Picture 1234" descr="Icon&#10;&#10;Description automatically generated">
                  <a:extLst>
                    <a:ext uri="{FF2B5EF4-FFF2-40B4-BE49-F238E27FC236}">
                      <a16:creationId xmlns:a16="http://schemas.microsoft.com/office/drawing/2014/main" id="{D24F4146-8EA4-7A2F-0AB1-8B846EF8BB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236" name="Picture 1235" descr="Icon&#10;&#10;Description automatically generated">
                  <a:extLst>
                    <a:ext uri="{FF2B5EF4-FFF2-40B4-BE49-F238E27FC236}">
                      <a16:creationId xmlns:a16="http://schemas.microsoft.com/office/drawing/2014/main" id="{E44BAD56-21F2-AC2B-9939-337819C9E4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170" name="Group 1169">
                <a:extLst>
                  <a:ext uri="{FF2B5EF4-FFF2-40B4-BE49-F238E27FC236}">
                    <a16:creationId xmlns:a16="http://schemas.microsoft.com/office/drawing/2014/main" id="{D327FE61-71F9-1864-28C8-78645675C96D}"/>
                  </a:ext>
                </a:extLst>
              </p:cNvPr>
              <p:cNvGrpSpPr/>
              <p:nvPr/>
            </p:nvGrpSpPr>
            <p:grpSpPr>
              <a:xfrm>
                <a:off x="1073036" y="-1767841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219" name="Group 1218">
                  <a:extLst>
                    <a:ext uri="{FF2B5EF4-FFF2-40B4-BE49-F238E27FC236}">
                      <a16:creationId xmlns:a16="http://schemas.microsoft.com/office/drawing/2014/main" id="{44FCE1DA-AC35-A272-793C-1DD8CDBB7E5F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222" name="Group 1221">
                    <a:extLst>
                      <a:ext uri="{FF2B5EF4-FFF2-40B4-BE49-F238E27FC236}">
                        <a16:creationId xmlns:a16="http://schemas.microsoft.com/office/drawing/2014/main" id="{14C0F9C0-057F-1726-E711-717FBAE7FB6D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230" name="Picture 122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5B242FF-87CB-80D4-372E-D5DFD6A4960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31" name="Picture 123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81D78F7-1C77-1375-2510-93AC23511B6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32" name="Picture 123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5B81B369-E62E-B122-1A9B-FDD0BD0C321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33" name="Picture 123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B0A9A24F-A825-3D73-F285-EE40EB09AA4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223" name="Group 1222">
                    <a:extLst>
                      <a:ext uri="{FF2B5EF4-FFF2-40B4-BE49-F238E27FC236}">
                        <a16:creationId xmlns:a16="http://schemas.microsoft.com/office/drawing/2014/main" id="{BC06F0EF-D4C5-26E8-60E0-BAA313D527F6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226" name="Picture 122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E09427D-9273-20EF-A62A-6DB6C7DA20B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27" name="Picture 122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7C5497E-5FB7-F878-226B-20855518257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28" name="Picture 122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E7196E0-BC67-0425-4E5E-8238DE14DB8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29" name="Picture 122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18240D36-A52D-A3DD-EEE9-096056A4B21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224" name="Picture 1223" descr="Icon&#10;&#10;Description automatically generated">
                    <a:extLst>
                      <a:ext uri="{FF2B5EF4-FFF2-40B4-BE49-F238E27FC236}">
                        <a16:creationId xmlns:a16="http://schemas.microsoft.com/office/drawing/2014/main" id="{F325EAD5-7148-53D2-7A75-D117BB6B74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225" name="Picture 1224" descr="Icon&#10;&#10;Description automatically generated">
                    <a:extLst>
                      <a:ext uri="{FF2B5EF4-FFF2-40B4-BE49-F238E27FC236}">
                        <a16:creationId xmlns:a16="http://schemas.microsoft.com/office/drawing/2014/main" id="{AFDB7026-31E9-D175-DA78-BAA492C02FC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220" name="Picture 1219" descr="Icon&#10;&#10;Description automatically generated">
                  <a:extLst>
                    <a:ext uri="{FF2B5EF4-FFF2-40B4-BE49-F238E27FC236}">
                      <a16:creationId xmlns:a16="http://schemas.microsoft.com/office/drawing/2014/main" id="{2A03D74B-6D02-DD93-543D-40D52F09CF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221" name="Picture 1220" descr="Icon&#10;&#10;Description automatically generated">
                  <a:extLst>
                    <a:ext uri="{FF2B5EF4-FFF2-40B4-BE49-F238E27FC236}">
                      <a16:creationId xmlns:a16="http://schemas.microsoft.com/office/drawing/2014/main" id="{A0D9904E-A44C-05A8-5490-707DCB07AF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171" name="Group 1170">
                <a:extLst>
                  <a:ext uri="{FF2B5EF4-FFF2-40B4-BE49-F238E27FC236}">
                    <a16:creationId xmlns:a16="http://schemas.microsoft.com/office/drawing/2014/main" id="{296CD538-B793-5C52-BF31-3B056C852195}"/>
                  </a:ext>
                </a:extLst>
              </p:cNvPr>
              <p:cNvGrpSpPr/>
              <p:nvPr/>
            </p:nvGrpSpPr>
            <p:grpSpPr>
              <a:xfrm>
                <a:off x="1792437" y="-1254649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204" name="Group 1203">
                  <a:extLst>
                    <a:ext uri="{FF2B5EF4-FFF2-40B4-BE49-F238E27FC236}">
                      <a16:creationId xmlns:a16="http://schemas.microsoft.com/office/drawing/2014/main" id="{9F8DF1DF-A3F5-CACC-5478-58BECB7F6D51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207" name="Group 1206">
                    <a:extLst>
                      <a:ext uri="{FF2B5EF4-FFF2-40B4-BE49-F238E27FC236}">
                        <a16:creationId xmlns:a16="http://schemas.microsoft.com/office/drawing/2014/main" id="{04326ECD-F7FB-E8A5-36C6-1AE4B6B923DB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215" name="Picture 121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D47E0896-DA28-7B03-4D8B-3FA1D86EA96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16" name="Picture 121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4ABF245F-1E8B-7703-2181-36B5BE527E0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17" name="Picture 121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3B2E7A2-1E56-F527-A0C2-8066637AEE0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18" name="Picture 121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6E70C45E-B996-A45F-E742-DC13550984B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208" name="Group 1207">
                    <a:extLst>
                      <a:ext uri="{FF2B5EF4-FFF2-40B4-BE49-F238E27FC236}">
                        <a16:creationId xmlns:a16="http://schemas.microsoft.com/office/drawing/2014/main" id="{A47528E4-81AD-7F38-A680-30CAE7A94A6A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211" name="Picture 121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E2151E0B-1F5F-3A6D-5C5B-1A6C6DBB730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12" name="Picture 121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ADBF13E-8AEF-638B-9313-5FC67D62D3F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13" name="Picture 121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DC19C326-8B10-4C18-4264-4758278E389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14" name="Picture 121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1AD2D1D-B002-F15F-C206-E1219409B8B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209" name="Picture 1208" descr="Icon&#10;&#10;Description automatically generated">
                    <a:extLst>
                      <a:ext uri="{FF2B5EF4-FFF2-40B4-BE49-F238E27FC236}">
                        <a16:creationId xmlns:a16="http://schemas.microsoft.com/office/drawing/2014/main" id="{86EF025E-82B2-50D8-4959-08C1CFB661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210" name="Picture 1209" descr="Icon&#10;&#10;Description automatically generated">
                    <a:extLst>
                      <a:ext uri="{FF2B5EF4-FFF2-40B4-BE49-F238E27FC236}">
                        <a16:creationId xmlns:a16="http://schemas.microsoft.com/office/drawing/2014/main" id="{A6D385CC-DD41-1491-E9F5-FDDBAA08592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205" name="Picture 1204" descr="Icon&#10;&#10;Description automatically generated">
                  <a:extLst>
                    <a:ext uri="{FF2B5EF4-FFF2-40B4-BE49-F238E27FC236}">
                      <a16:creationId xmlns:a16="http://schemas.microsoft.com/office/drawing/2014/main" id="{62091B0B-6478-DBF4-EA12-B9C14916EC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206" name="Picture 1205" descr="Icon&#10;&#10;Description automatically generated">
                  <a:extLst>
                    <a:ext uri="{FF2B5EF4-FFF2-40B4-BE49-F238E27FC236}">
                      <a16:creationId xmlns:a16="http://schemas.microsoft.com/office/drawing/2014/main" id="{B5196476-F056-066D-78C0-0D21C0473B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172" name="Group 1171">
                <a:extLst>
                  <a:ext uri="{FF2B5EF4-FFF2-40B4-BE49-F238E27FC236}">
                    <a16:creationId xmlns:a16="http://schemas.microsoft.com/office/drawing/2014/main" id="{20FD9A49-629E-7644-C348-2A17E6872BA5}"/>
                  </a:ext>
                </a:extLst>
              </p:cNvPr>
              <p:cNvGrpSpPr/>
              <p:nvPr/>
            </p:nvGrpSpPr>
            <p:grpSpPr>
              <a:xfrm>
                <a:off x="2511826" y="-1767841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189" name="Group 1188">
                  <a:extLst>
                    <a:ext uri="{FF2B5EF4-FFF2-40B4-BE49-F238E27FC236}">
                      <a16:creationId xmlns:a16="http://schemas.microsoft.com/office/drawing/2014/main" id="{D702C03C-9E6D-B6B0-D40D-161F2BA76673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192" name="Group 1191">
                    <a:extLst>
                      <a:ext uri="{FF2B5EF4-FFF2-40B4-BE49-F238E27FC236}">
                        <a16:creationId xmlns:a16="http://schemas.microsoft.com/office/drawing/2014/main" id="{8F4CCF8F-1F8E-F04D-C30B-E532503A6005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200" name="Picture 1199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03E2621-3772-F6B0-DA25-8A274B79B3A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01" name="Picture 120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1097BF5-1F4E-A421-FF11-53A55FD9F49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02" name="Picture 120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FF8DBC9-1085-ADFB-9D3C-A1FDEB8EBBE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203" name="Picture 120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C38CD819-8469-3BEB-0938-F64F24214359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193" name="Group 1192">
                    <a:extLst>
                      <a:ext uri="{FF2B5EF4-FFF2-40B4-BE49-F238E27FC236}">
                        <a16:creationId xmlns:a16="http://schemas.microsoft.com/office/drawing/2014/main" id="{7BCC0F16-6E70-FE8B-1620-41BDFD577E8D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96" name="Picture 119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4CB4F55-0A24-6A21-97A5-8D4EBD85FA9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97" name="Picture 119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7C473C50-9AEF-9C58-089D-4F698834C9E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98" name="Picture 119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45EC0F31-63E3-AAFA-3DDA-1AB62234F67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99" name="Picture 1198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4D5DD611-801C-0C1B-E861-7365529F54A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194" name="Picture 1193" descr="Icon&#10;&#10;Description automatically generated">
                    <a:extLst>
                      <a:ext uri="{FF2B5EF4-FFF2-40B4-BE49-F238E27FC236}">
                        <a16:creationId xmlns:a16="http://schemas.microsoft.com/office/drawing/2014/main" id="{83B7D5B9-3E38-28DD-BDBC-5910029F133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195" name="Picture 1194" descr="Icon&#10;&#10;Description automatically generated">
                    <a:extLst>
                      <a:ext uri="{FF2B5EF4-FFF2-40B4-BE49-F238E27FC236}">
                        <a16:creationId xmlns:a16="http://schemas.microsoft.com/office/drawing/2014/main" id="{961C3FBB-B623-A0B0-7E80-C902C80AF40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190" name="Picture 1189" descr="Icon&#10;&#10;Description automatically generated">
                  <a:extLst>
                    <a:ext uri="{FF2B5EF4-FFF2-40B4-BE49-F238E27FC236}">
                      <a16:creationId xmlns:a16="http://schemas.microsoft.com/office/drawing/2014/main" id="{6CE39EA3-F396-F348-A99B-21973BD5ED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191" name="Picture 1190" descr="Icon&#10;&#10;Description automatically generated">
                  <a:extLst>
                    <a:ext uri="{FF2B5EF4-FFF2-40B4-BE49-F238E27FC236}">
                      <a16:creationId xmlns:a16="http://schemas.microsoft.com/office/drawing/2014/main" id="{EA628C35-AD52-AE0C-3808-BBB2047BA24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  <p:grpSp>
            <p:nvGrpSpPr>
              <p:cNvPr id="1173" name="Group 1172">
                <a:extLst>
                  <a:ext uri="{FF2B5EF4-FFF2-40B4-BE49-F238E27FC236}">
                    <a16:creationId xmlns:a16="http://schemas.microsoft.com/office/drawing/2014/main" id="{357910DC-4AE1-DD30-2DEA-09B56ACBE15F}"/>
                  </a:ext>
                </a:extLst>
              </p:cNvPr>
              <p:cNvGrpSpPr/>
              <p:nvPr/>
            </p:nvGrpSpPr>
            <p:grpSpPr>
              <a:xfrm>
                <a:off x="3279918" y="-1263317"/>
                <a:ext cx="1017729" cy="8970819"/>
                <a:chOff x="-6" y="-396240"/>
                <a:chExt cx="1017729" cy="8970819"/>
              </a:xfrm>
            </p:grpSpPr>
            <p:grpSp>
              <p:nvGrpSpPr>
                <p:cNvPr id="1174" name="Group 1173">
                  <a:extLst>
                    <a:ext uri="{FF2B5EF4-FFF2-40B4-BE49-F238E27FC236}">
                      <a16:creationId xmlns:a16="http://schemas.microsoft.com/office/drawing/2014/main" id="{5C16514C-5401-7281-B18F-A490BC06C567}"/>
                    </a:ext>
                  </a:extLst>
                </p:cNvPr>
                <p:cNvGrpSpPr/>
                <p:nvPr/>
              </p:nvGrpSpPr>
              <p:grpSpPr>
                <a:xfrm>
                  <a:off x="-6" y="-396240"/>
                  <a:ext cx="1017729" cy="7532009"/>
                  <a:chOff x="-6" y="-396240"/>
                  <a:chExt cx="1017729" cy="7532009"/>
                </a:xfrm>
              </p:grpSpPr>
              <p:grpSp>
                <p:nvGrpSpPr>
                  <p:cNvPr id="1177" name="Group 1176">
                    <a:extLst>
                      <a:ext uri="{FF2B5EF4-FFF2-40B4-BE49-F238E27FC236}">
                        <a16:creationId xmlns:a16="http://schemas.microsoft.com/office/drawing/2014/main" id="{0FE056EA-5B3B-33B4-6879-8F385B052BD8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-396240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85" name="Picture 1184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21A57E0-0695-CF99-1257-3306C073EFC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86" name="Picture 1185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4B2803AB-4DE4-F1E2-DBD4-9ABB7FC3B53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87" name="Picture 1186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89C62674-AFFC-8744-10FA-3B1BDEAE9C5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88" name="Picture 1187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2993034B-44AC-494D-D01B-5919A58A22C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1178" name="Group 1177">
                    <a:extLst>
                      <a:ext uri="{FF2B5EF4-FFF2-40B4-BE49-F238E27FC236}">
                        <a16:creationId xmlns:a16="http://schemas.microsoft.com/office/drawing/2014/main" id="{6F805DA9-113A-D360-E2A0-2FA3FAD4C4E7}"/>
                      </a:ext>
                    </a:extLst>
                  </p:cNvPr>
                  <p:cNvGrpSpPr/>
                  <p:nvPr/>
                </p:nvGrpSpPr>
                <p:grpSpPr>
                  <a:xfrm>
                    <a:off x="-2" y="2501203"/>
                    <a:ext cx="1017723" cy="3175934"/>
                    <a:chOff x="908356" y="1602043"/>
                    <a:chExt cx="1017723" cy="3175934"/>
                  </a:xfrm>
                </p:grpSpPr>
                <p:pic>
                  <p:nvPicPr>
                    <p:cNvPr id="1181" name="Picture 1180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BA6867AE-B6E2-2A0E-1A5B-64EDE3917D1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7" y="1602043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82" name="Picture 1181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A8654BA3-CE12-85EE-AE32-DFE8F161E44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9" y="2321447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83" name="Picture 1182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5992A522-C79C-A494-70B7-48005CF98C9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10000" b="90000" l="10000" r="90000">
                                  <a14:foregroundMark x1="41333" y1="35111" x2="41333" y2="35111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8" y="3040851"/>
                      <a:ext cx="1017720" cy="101772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184" name="Picture 1183" descr="Icon&#10;&#10;Description automatically generated">
                      <a:extLst>
                        <a:ext uri="{FF2B5EF4-FFF2-40B4-BE49-F238E27FC236}">
                          <a16:creationId xmlns:a16="http://schemas.microsoft.com/office/drawing/2014/main" id="{1C7E2228-3CE3-29BC-CC32-426770A922B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prstClr val="black"/>
                        <a:srgbClr val="DB01FF">
                          <a:tint val="45000"/>
                          <a:satMod val="400000"/>
                        </a:srgbClr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0000" b="90000" l="10000" r="90000">
                                  <a14:foregroundMark x1="50625" y1="32625" x2="50625" y2="32625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612573">
                      <a:off x="908356" y="3760257"/>
                      <a:ext cx="1017720" cy="101772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179" name="Picture 1178" descr="Icon&#10;&#10;Description automatically generated">
                    <a:extLst>
                      <a:ext uri="{FF2B5EF4-FFF2-40B4-BE49-F238E27FC236}">
                        <a16:creationId xmlns:a16="http://schemas.microsoft.com/office/drawing/2014/main" id="{8A9E5263-51E2-311D-DA0F-70BAA1BAA20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>
                                <a14:foregroundMark x1="50625" y1="32625" x2="50625" y2="3262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5" y="5398645"/>
                    <a:ext cx="1017720" cy="1017720"/>
                  </a:xfrm>
                  <a:prstGeom prst="rect">
                    <a:avLst/>
                  </a:prstGeom>
                </p:spPr>
              </p:pic>
              <p:pic>
                <p:nvPicPr>
                  <p:cNvPr id="1180" name="Picture 1179" descr="Icon&#10;&#10;Description automatically generated">
                    <a:extLst>
                      <a:ext uri="{FF2B5EF4-FFF2-40B4-BE49-F238E27FC236}">
                        <a16:creationId xmlns:a16="http://schemas.microsoft.com/office/drawing/2014/main" id="{DBCDCC1E-46FB-AEC0-2824-6C0F9E3B244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duotone>
                      <a:prstClr val="black"/>
                      <a:srgbClr val="DB01FF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10000" b="90000" l="10000" r="90000">
                                <a14:foregroundMark x1="41333" y1="35111" x2="41333" y2="35111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rot="2612573">
                    <a:off x="-6" y="6118049"/>
                    <a:ext cx="1017720" cy="101772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175" name="Picture 1174" descr="Icon&#10;&#10;Description automatically generated">
                  <a:extLst>
                    <a:ext uri="{FF2B5EF4-FFF2-40B4-BE49-F238E27FC236}">
                      <a16:creationId xmlns:a16="http://schemas.microsoft.com/office/drawing/2014/main" id="{D746C758-2E22-FA1F-6884-2127D5FAD0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32625" x2="50625" y2="3262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4" y="6837455"/>
                  <a:ext cx="1017720" cy="1017720"/>
                </a:xfrm>
                <a:prstGeom prst="rect">
                  <a:avLst/>
                </a:prstGeom>
              </p:spPr>
            </p:pic>
            <p:pic>
              <p:nvPicPr>
                <p:cNvPr id="1176" name="Picture 1175" descr="Icon&#10;&#10;Description automatically generated">
                  <a:extLst>
                    <a:ext uri="{FF2B5EF4-FFF2-40B4-BE49-F238E27FC236}">
                      <a16:creationId xmlns:a16="http://schemas.microsoft.com/office/drawing/2014/main" id="{358D7719-ED60-459D-AF2B-E4C9C03AEB2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prstClr val="black"/>
                    <a:srgbClr val="DB01FF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0000" b="90000" l="10000" r="90000">
                              <a14:foregroundMark x1="41333" y1="35111" x2="41333" y2="3511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12573">
                  <a:off x="-5" y="7556859"/>
                  <a:ext cx="1017720" cy="101772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3659984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eam Community :: Group :: subskripers">
            <a:extLst>
              <a:ext uri="{FF2B5EF4-FFF2-40B4-BE49-F238E27FC236}">
                <a16:creationId xmlns:a16="http://schemas.microsoft.com/office/drawing/2014/main" id="{3B1B50A4-A8F1-9053-A6E5-56577EA4B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696" b="89674" l="9783" r="89674">
                        <a14:foregroundMark x1="41304" y1="90217" x2="41304" y2="90217"/>
                        <a14:foregroundMark x1="59783" y1="8696" x2="59783" y2="86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8830" y="2105439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05C66F4-7B9E-777D-1267-FBE8A220C86F}"/>
              </a:ext>
            </a:extLst>
          </p:cNvPr>
          <p:cNvGrpSpPr/>
          <p:nvPr/>
        </p:nvGrpSpPr>
        <p:grpSpPr>
          <a:xfrm>
            <a:off x="2128853" y="1378998"/>
            <a:ext cx="1306386" cy="881380"/>
            <a:chOff x="2856563" y="1584738"/>
            <a:chExt cx="1306386" cy="881380"/>
          </a:xfrm>
        </p:grpSpPr>
        <p:pic>
          <p:nvPicPr>
            <p:cNvPr id="9" name="Picture 2" descr="Steam Community :: Group :: subskripers">
              <a:extLst>
                <a:ext uri="{FF2B5EF4-FFF2-40B4-BE49-F238E27FC236}">
                  <a16:creationId xmlns:a16="http://schemas.microsoft.com/office/drawing/2014/main" id="{E22094FE-94B1-0C41-DA26-33EFFCB707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rgbClr val="DB01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696" b="89674" l="9783" r="89674">
                          <a14:foregroundMark x1="41304" y1="90217" x2="41304" y2="90217"/>
                          <a14:foregroundMark x1="59783" y1="8696" x2="59783" y2="869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22430" y="1625599"/>
              <a:ext cx="840519" cy="8405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Steam Community :: Group :: subskripers">
              <a:extLst>
                <a:ext uri="{FF2B5EF4-FFF2-40B4-BE49-F238E27FC236}">
                  <a16:creationId xmlns:a16="http://schemas.microsoft.com/office/drawing/2014/main" id="{CDBB9A07-9CCC-6F57-7445-63AC33A931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rgbClr val="DB01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696" b="89674" l="9783" r="89674">
                          <a14:foregroundMark x1="41304" y1="90217" x2="41304" y2="90217"/>
                          <a14:foregroundMark x1="59783" y1="8696" x2="59783" y2="869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 flipV="1">
              <a:off x="2856563" y="1584738"/>
              <a:ext cx="840518" cy="8405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65340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Kobe Franssen</dc:creator>
  <cp:lastModifiedBy>Kobe Franssen</cp:lastModifiedBy>
  <cp:revision>3</cp:revision>
  <dcterms:created xsi:type="dcterms:W3CDTF">2022-09-17T03:02:43Z</dcterms:created>
  <dcterms:modified xsi:type="dcterms:W3CDTF">2022-09-17T05:50:16Z</dcterms:modified>
</cp:coreProperties>
</file>

<file path=docProps/thumbnail.jpeg>
</file>